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95E2D3-11BF-4654-91FB-A75D054FB98D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9D91DAC-1CFF-4DB2-A618-16AE5295891A}">
      <dgm:prSet phldrT="[Testo]"/>
      <dgm:spPr/>
      <dgm:t>
        <a:bodyPr/>
        <a:lstStyle/>
        <a:p>
          <a:r>
            <a:rPr lang="it-IT" dirty="0" err="1" smtClean="0"/>
            <a:t>A.T.P</a:t>
          </a:r>
          <a:r>
            <a:rPr lang="it-IT" dirty="0" smtClean="0"/>
            <a:t>.</a:t>
          </a:r>
          <a:endParaRPr lang="it-IT" dirty="0"/>
        </a:p>
      </dgm:t>
    </dgm:pt>
    <dgm:pt modelId="{06733D26-2F28-40FD-BA60-587AFD57DF8F}" type="parTrans" cxnId="{6A3E00D2-488F-45CA-A914-1D69685DC5CD}">
      <dgm:prSet/>
      <dgm:spPr/>
      <dgm:t>
        <a:bodyPr/>
        <a:lstStyle/>
        <a:p>
          <a:endParaRPr lang="it-IT"/>
        </a:p>
      </dgm:t>
    </dgm:pt>
    <dgm:pt modelId="{B2FEB92F-9365-4F33-9D03-16AC2EDE6095}" type="sibTrans" cxnId="{6A3E00D2-488F-45CA-A914-1D69685DC5CD}">
      <dgm:prSet/>
      <dgm:spPr/>
      <dgm:t>
        <a:bodyPr/>
        <a:lstStyle/>
        <a:p>
          <a:endParaRPr lang="it-IT"/>
        </a:p>
      </dgm:t>
    </dgm:pt>
    <dgm:pt modelId="{016E9927-9CFF-4FD2-9E18-5D1AE7E984A1}">
      <dgm:prSet phldrT="[Testo]"/>
      <dgm:spPr/>
      <dgm:t>
        <a:bodyPr/>
        <a:lstStyle/>
        <a:p>
          <a:r>
            <a:rPr lang="it-IT" dirty="0" smtClean="0"/>
            <a:t>Energia solare</a:t>
          </a:r>
          <a:endParaRPr lang="it-IT" dirty="0"/>
        </a:p>
      </dgm:t>
    </dgm:pt>
    <dgm:pt modelId="{E2DFE182-782E-4332-8B01-64717B7C2EBE}" type="parTrans" cxnId="{68EA2434-E162-4269-ADD6-D82D16428517}">
      <dgm:prSet/>
      <dgm:spPr/>
      <dgm:t>
        <a:bodyPr/>
        <a:lstStyle/>
        <a:p>
          <a:endParaRPr lang="it-IT"/>
        </a:p>
      </dgm:t>
    </dgm:pt>
    <dgm:pt modelId="{5F1A7633-A583-4A87-9242-040BC5589617}" type="sibTrans" cxnId="{68EA2434-E162-4269-ADD6-D82D16428517}">
      <dgm:prSet/>
      <dgm:spPr/>
      <dgm:t>
        <a:bodyPr/>
        <a:lstStyle/>
        <a:p>
          <a:endParaRPr lang="it-IT"/>
        </a:p>
      </dgm:t>
    </dgm:pt>
    <dgm:pt modelId="{43B5EA86-8E08-49A5-A823-5B5E1F1238BA}">
      <dgm:prSet phldrT="[Testo]"/>
      <dgm:spPr/>
      <dgm:t>
        <a:bodyPr/>
        <a:lstStyle/>
        <a:p>
          <a:r>
            <a:rPr lang="it-IT" dirty="0" smtClean="0"/>
            <a:t>Energia chimica delle molecole nutritive</a:t>
          </a:r>
          <a:endParaRPr lang="it-IT" dirty="0"/>
        </a:p>
      </dgm:t>
    </dgm:pt>
    <dgm:pt modelId="{1A59DE2E-6C74-4236-AF16-4531A2CB3B41}" type="parTrans" cxnId="{696F6E5C-EE86-4229-8BA0-054D9B073F00}">
      <dgm:prSet/>
      <dgm:spPr/>
      <dgm:t>
        <a:bodyPr/>
        <a:lstStyle/>
        <a:p>
          <a:endParaRPr lang="it-IT"/>
        </a:p>
      </dgm:t>
    </dgm:pt>
    <dgm:pt modelId="{9A182032-DA3E-4FFD-9828-9AEF864A3F7F}" type="sibTrans" cxnId="{696F6E5C-EE86-4229-8BA0-054D9B073F00}">
      <dgm:prSet/>
      <dgm:spPr/>
      <dgm:t>
        <a:bodyPr/>
        <a:lstStyle/>
        <a:p>
          <a:endParaRPr lang="it-IT"/>
        </a:p>
      </dgm:t>
    </dgm:pt>
    <dgm:pt modelId="{3885B32C-095A-4327-80F6-699BAB98F7DB}" type="pres">
      <dgm:prSet presAssocID="{DD95E2D3-11BF-4654-91FB-A75D054FB98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0A6254D-F26A-4A33-95FD-2A0A63915438}" type="pres">
      <dgm:prSet presAssocID="{69D91DAC-1CFF-4DB2-A618-16AE5295891A}" presName="centerShape" presStyleLbl="node0" presStyleIdx="0" presStyleCnt="1" custScaleX="49505" custScaleY="48781" custLinFactNeighborX="1017" custLinFactNeighborY="-11984"/>
      <dgm:spPr/>
      <dgm:t>
        <a:bodyPr/>
        <a:lstStyle/>
        <a:p>
          <a:endParaRPr lang="it-IT"/>
        </a:p>
      </dgm:t>
    </dgm:pt>
    <dgm:pt modelId="{77DBEDB5-918F-4B64-8EF1-DE2974E05B83}" type="pres">
      <dgm:prSet presAssocID="{E2DFE182-782E-4332-8B01-64717B7C2EBE}" presName="parTrans" presStyleLbl="bgSibTrans2D1" presStyleIdx="0" presStyleCnt="2"/>
      <dgm:spPr/>
      <dgm:t>
        <a:bodyPr/>
        <a:lstStyle/>
        <a:p>
          <a:endParaRPr lang="it-IT"/>
        </a:p>
      </dgm:t>
    </dgm:pt>
    <dgm:pt modelId="{2B1EED41-53B4-41EC-9A79-289BF0C33FB6}" type="pres">
      <dgm:prSet presAssocID="{016E9927-9CFF-4FD2-9E18-5D1AE7E984A1}" presName="node" presStyleLbl="node1" presStyleIdx="0" presStyleCnt="2" custRadScaleRad="104822" custRadScaleInc="508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25E022E-91D7-4E92-89A7-609BE0154E98}" type="pres">
      <dgm:prSet presAssocID="{1A59DE2E-6C74-4236-AF16-4531A2CB3B41}" presName="parTrans" presStyleLbl="bgSibTrans2D1" presStyleIdx="1" presStyleCnt="2"/>
      <dgm:spPr/>
      <dgm:t>
        <a:bodyPr/>
        <a:lstStyle/>
        <a:p>
          <a:endParaRPr lang="it-IT"/>
        </a:p>
      </dgm:t>
    </dgm:pt>
    <dgm:pt modelId="{D7833A9A-4FAF-4914-9385-DDA3F4838032}" type="pres">
      <dgm:prSet presAssocID="{43B5EA86-8E08-49A5-A823-5B5E1F1238BA}" presName="node" presStyleLbl="node1" presStyleIdx="1" presStyleCnt="2" custRadScaleRad="105673" custRadScaleInc="-466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96F6E5C-EE86-4229-8BA0-054D9B073F00}" srcId="{69D91DAC-1CFF-4DB2-A618-16AE5295891A}" destId="{43B5EA86-8E08-49A5-A823-5B5E1F1238BA}" srcOrd="1" destOrd="0" parTransId="{1A59DE2E-6C74-4236-AF16-4531A2CB3B41}" sibTransId="{9A182032-DA3E-4FFD-9828-9AEF864A3F7F}"/>
    <dgm:cxn modelId="{823EA07C-E550-411C-AF87-8D07B94CD301}" type="presOf" srcId="{1A59DE2E-6C74-4236-AF16-4531A2CB3B41}" destId="{425E022E-91D7-4E92-89A7-609BE0154E98}" srcOrd="0" destOrd="0" presId="urn:microsoft.com/office/officeart/2005/8/layout/radial4"/>
    <dgm:cxn modelId="{24CA1A12-9F13-4192-81C1-628C5D1C686F}" type="presOf" srcId="{E2DFE182-782E-4332-8B01-64717B7C2EBE}" destId="{77DBEDB5-918F-4B64-8EF1-DE2974E05B83}" srcOrd="0" destOrd="0" presId="urn:microsoft.com/office/officeart/2005/8/layout/radial4"/>
    <dgm:cxn modelId="{FFB663D0-2733-42D7-A876-905DA76467B2}" type="presOf" srcId="{DD95E2D3-11BF-4654-91FB-A75D054FB98D}" destId="{3885B32C-095A-4327-80F6-699BAB98F7DB}" srcOrd="0" destOrd="0" presId="urn:microsoft.com/office/officeart/2005/8/layout/radial4"/>
    <dgm:cxn modelId="{68EA2434-E162-4269-ADD6-D82D16428517}" srcId="{69D91DAC-1CFF-4DB2-A618-16AE5295891A}" destId="{016E9927-9CFF-4FD2-9E18-5D1AE7E984A1}" srcOrd="0" destOrd="0" parTransId="{E2DFE182-782E-4332-8B01-64717B7C2EBE}" sibTransId="{5F1A7633-A583-4A87-9242-040BC5589617}"/>
    <dgm:cxn modelId="{7D274A02-FD2A-4AF6-9CE5-123EFF535EDD}" type="presOf" srcId="{69D91DAC-1CFF-4DB2-A618-16AE5295891A}" destId="{E0A6254D-F26A-4A33-95FD-2A0A63915438}" srcOrd="0" destOrd="0" presId="urn:microsoft.com/office/officeart/2005/8/layout/radial4"/>
    <dgm:cxn modelId="{3431F3F9-A1A3-45A2-A1E2-53701D3E53EC}" type="presOf" srcId="{016E9927-9CFF-4FD2-9E18-5D1AE7E984A1}" destId="{2B1EED41-53B4-41EC-9A79-289BF0C33FB6}" srcOrd="0" destOrd="0" presId="urn:microsoft.com/office/officeart/2005/8/layout/radial4"/>
    <dgm:cxn modelId="{E00E0EDB-8156-4042-8703-4F8C3B93A796}" type="presOf" srcId="{43B5EA86-8E08-49A5-A823-5B5E1F1238BA}" destId="{D7833A9A-4FAF-4914-9385-DDA3F4838032}" srcOrd="0" destOrd="0" presId="urn:microsoft.com/office/officeart/2005/8/layout/radial4"/>
    <dgm:cxn modelId="{6A3E00D2-488F-45CA-A914-1D69685DC5CD}" srcId="{DD95E2D3-11BF-4654-91FB-A75D054FB98D}" destId="{69D91DAC-1CFF-4DB2-A618-16AE5295891A}" srcOrd="0" destOrd="0" parTransId="{06733D26-2F28-40FD-BA60-587AFD57DF8F}" sibTransId="{B2FEB92F-9365-4F33-9D03-16AC2EDE6095}"/>
    <dgm:cxn modelId="{FE9A47A5-234D-4653-A7E8-94ED2BC2EC31}" type="presParOf" srcId="{3885B32C-095A-4327-80F6-699BAB98F7DB}" destId="{E0A6254D-F26A-4A33-95FD-2A0A63915438}" srcOrd="0" destOrd="0" presId="urn:microsoft.com/office/officeart/2005/8/layout/radial4"/>
    <dgm:cxn modelId="{36873049-565D-41EA-B7A1-F644FC9E4405}" type="presParOf" srcId="{3885B32C-095A-4327-80F6-699BAB98F7DB}" destId="{77DBEDB5-918F-4B64-8EF1-DE2974E05B83}" srcOrd="1" destOrd="0" presId="urn:microsoft.com/office/officeart/2005/8/layout/radial4"/>
    <dgm:cxn modelId="{6AA41EAF-87D8-4A1A-93C7-F612FE3E6BAE}" type="presParOf" srcId="{3885B32C-095A-4327-80F6-699BAB98F7DB}" destId="{2B1EED41-53B4-41EC-9A79-289BF0C33FB6}" srcOrd="2" destOrd="0" presId="urn:microsoft.com/office/officeart/2005/8/layout/radial4"/>
    <dgm:cxn modelId="{DDFA3486-E0CA-4E15-9E56-57B0D04E0E6B}" type="presParOf" srcId="{3885B32C-095A-4327-80F6-699BAB98F7DB}" destId="{425E022E-91D7-4E92-89A7-609BE0154E98}" srcOrd="3" destOrd="0" presId="urn:microsoft.com/office/officeart/2005/8/layout/radial4"/>
    <dgm:cxn modelId="{A6887578-E7A5-4268-AF3C-B99FDF923951}" type="presParOf" srcId="{3885B32C-095A-4327-80F6-699BAB98F7DB}" destId="{D7833A9A-4FAF-4914-9385-DDA3F4838032}" srcOrd="4" destOrd="0" presId="urn:microsoft.com/office/officeart/2005/8/layout/radial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F936D2-DDCD-4613-8F2E-0F23FD911A0D}" type="doc">
      <dgm:prSet loTypeId="urn:microsoft.com/office/officeart/2005/8/layout/hierarchy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17BDE8B-BFA2-44D2-AEA6-97EC2B084AC3}">
      <dgm:prSet phldrT="[Testo]"/>
      <dgm:spPr/>
      <dgm:t>
        <a:bodyPr/>
        <a:lstStyle/>
        <a:p>
          <a:r>
            <a:rPr lang="it-IT" b="1" dirty="0" smtClean="0"/>
            <a:t>FOTOTROFI O FOTOSINTETICI</a:t>
          </a:r>
          <a:endParaRPr lang="it-IT" b="1" dirty="0"/>
        </a:p>
      </dgm:t>
    </dgm:pt>
    <dgm:pt modelId="{78E6775E-1E18-4B1C-9476-378B4466DC9C}" type="parTrans" cxnId="{8D87BFC8-0A8F-442E-B01A-7B7CF327B614}">
      <dgm:prSet/>
      <dgm:spPr/>
      <dgm:t>
        <a:bodyPr/>
        <a:lstStyle/>
        <a:p>
          <a:endParaRPr lang="it-IT"/>
        </a:p>
      </dgm:t>
    </dgm:pt>
    <dgm:pt modelId="{3AEE8403-EA2A-47EF-98D8-2D72C278F206}" type="sibTrans" cxnId="{8D87BFC8-0A8F-442E-B01A-7B7CF327B614}">
      <dgm:prSet/>
      <dgm:spPr/>
      <dgm:t>
        <a:bodyPr/>
        <a:lstStyle/>
        <a:p>
          <a:endParaRPr lang="it-IT"/>
        </a:p>
      </dgm:t>
    </dgm:pt>
    <dgm:pt modelId="{93CEE648-3193-4562-BAB7-6A231D61D6D5}">
      <dgm:prSet phldrT="[Testo]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it-IT" b="1" dirty="0" smtClean="0"/>
            <a:t>CHEMIOTROFI O CHEMIOSINTETICI</a:t>
          </a:r>
          <a:endParaRPr lang="it-IT" b="1" dirty="0"/>
        </a:p>
      </dgm:t>
    </dgm:pt>
    <dgm:pt modelId="{8941BD2B-B550-4E91-B31B-8BE4BB163375}" type="parTrans" cxnId="{0C4FFBA8-9C3E-44A7-98D6-76904B8CCFE9}">
      <dgm:prSet/>
      <dgm:spPr/>
      <dgm:t>
        <a:bodyPr/>
        <a:lstStyle/>
        <a:p>
          <a:endParaRPr lang="it-IT"/>
        </a:p>
      </dgm:t>
    </dgm:pt>
    <dgm:pt modelId="{C25CE7DE-03C6-4CDE-9B8A-BA211F04455B}" type="sibTrans" cxnId="{0C4FFBA8-9C3E-44A7-98D6-76904B8CCFE9}">
      <dgm:prSet/>
      <dgm:spPr/>
      <dgm:t>
        <a:bodyPr/>
        <a:lstStyle/>
        <a:p>
          <a:endParaRPr lang="it-IT"/>
        </a:p>
      </dgm:t>
    </dgm:pt>
    <dgm:pt modelId="{A0C7DF23-0173-4A90-8CB7-39E50074D456}">
      <dgm:prSet phldrT="[Testo]"/>
      <dgm:spPr>
        <a:solidFill>
          <a:schemeClr val="accent6">
            <a:alpha val="90000"/>
          </a:schemeClr>
        </a:solidFill>
      </dgm:spPr>
      <dgm:t>
        <a:bodyPr/>
        <a:lstStyle/>
        <a:p>
          <a:r>
            <a:rPr lang="it-IT" b="1" u="sng" dirty="0" smtClean="0"/>
            <a:t>CHEMIOETEROTROFI</a:t>
          </a:r>
        </a:p>
        <a:p>
          <a:r>
            <a:rPr lang="it-IT" b="1" dirty="0" smtClean="0"/>
            <a:t>Ricavano energia dall’ossidazione di composti organici</a:t>
          </a:r>
        </a:p>
      </dgm:t>
    </dgm:pt>
    <dgm:pt modelId="{2A516ED3-1AC2-4250-A8BD-CBF925FA894E}" type="parTrans" cxnId="{B9BD0E1A-682F-44A0-8E3B-4786942BF582}">
      <dgm:prSet/>
      <dgm:spPr/>
      <dgm:t>
        <a:bodyPr/>
        <a:lstStyle/>
        <a:p>
          <a:endParaRPr lang="it-IT"/>
        </a:p>
      </dgm:t>
    </dgm:pt>
    <dgm:pt modelId="{4FFE0670-EFE2-4E71-82F2-F8A291397122}" type="sibTrans" cxnId="{B9BD0E1A-682F-44A0-8E3B-4786942BF582}">
      <dgm:prSet/>
      <dgm:spPr/>
      <dgm:t>
        <a:bodyPr/>
        <a:lstStyle/>
        <a:p>
          <a:endParaRPr lang="it-IT"/>
        </a:p>
      </dgm:t>
    </dgm:pt>
    <dgm:pt modelId="{14A560F2-7427-4FB2-8290-B40CDC3D5A32}">
      <dgm:prSet phldrT="[Testo]" custT="1"/>
      <dgm:spPr>
        <a:solidFill>
          <a:schemeClr val="accent6">
            <a:alpha val="90000"/>
          </a:schemeClr>
        </a:solidFill>
      </dgm:spPr>
      <dgm:t>
        <a:bodyPr/>
        <a:lstStyle/>
        <a:p>
          <a:r>
            <a:rPr lang="it-IT" sz="1200" b="1" u="sng" dirty="0" smtClean="0"/>
            <a:t>CHEMIOAUTOTROFI</a:t>
          </a:r>
        </a:p>
        <a:p>
          <a:r>
            <a:rPr lang="it-IT" sz="1200" b="1" dirty="0" smtClean="0"/>
            <a:t>Ricavano energia dall’ossidazione di composti inorganici quali: H</a:t>
          </a:r>
          <a:r>
            <a:rPr lang="it-IT" sz="1050" b="1" dirty="0" smtClean="0"/>
            <a:t>2</a:t>
          </a:r>
          <a:r>
            <a:rPr lang="it-IT" sz="1200" b="1" dirty="0" smtClean="0"/>
            <a:t>, H</a:t>
          </a:r>
          <a:r>
            <a:rPr lang="it-IT" sz="1050" b="1" dirty="0" smtClean="0"/>
            <a:t>2</a:t>
          </a:r>
          <a:r>
            <a:rPr lang="it-IT" sz="1200" b="1" dirty="0" smtClean="0"/>
            <a:t>S, NO</a:t>
          </a:r>
          <a:r>
            <a:rPr lang="it-IT" sz="1050" b="1" dirty="0" smtClean="0"/>
            <a:t>2</a:t>
          </a:r>
          <a:endParaRPr lang="it-IT" sz="1200" b="1" dirty="0"/>
        </a:p>
      </dgm:t>
    </dgm:pt>
    <dgm:pt modelId="{438291AF-CF92-46AC-ACAE-430125688E2E}" type="parTrans" cxnId="{3C82A2A3-7AC5-4816-959F-8AC3E2A69B4A}">
      <dgm:prSet/>
      <dgm:spPr/>
      <dgm:t>
        <a:bodyPr/>
        <a:lstStyle/>
        <a:p>
          <a:endParaRPr lang="it-IT"/>
        </a:p>
      </dgm:t>
    </dgm:pt>
    <dgm:pt modelId="{18DA5E43-7DA6-483D-98A7-425D29A567BB}" type="sibTrans" cxnId="{3C82A2A3-7AC5-4816-959F-8AC3E2A69B4A}">
      <dgm:prSet/>
      <dgm:spPr/>
      <dgm:t>
        <a:bodyPr/>
        <a:lstStyle/>
        <a:p>
          <a:endParaRPr lang="it-IT"/>
        </a:p>
      </dgm:t>
    </dgm:pt>
    <dgm:pt modelId="{560F878B-A899-4791-B200-AEC6EB25C8A9}" type="pres">
      <dgm:prSet presAssocID="{82F936D2-DDCD-4613-8F2E-0F23FD911A0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22C3AEF2-8E8F-49CD-95A6-FC4EBF237AD2}" type="pres">
      <dgm:prSet presAssocID="{B17BDE8B-BFA2-44D2-AEA6-97EC2B084AC3}" presName="hierRoot1" presStyleCnt="0"/>
      <dgm:spPr/>
    </dgm:pt>
    <dgm:pt modelId="{BE44A5E2-F1C7-4AF1-ACE5-3B68CFBD5BFC}" type="pres">
      <dgm:prSet presAssocID="{B17BDE8B-BFA2-44D2-AEA6-97EC2B084AC3}" presName="composite" presStyleCnt="0"/>
      <dgm:spPr/>
    </dgm:pt>
    <dgm:pt modelId="{F6D18CBF-353E-4048-A09E-A5426F930F87}" type="pres">
      <dgm:prSet presAssocID="{B17BDE8B-BFA2-44D2-AEA6-97EC2B084AC3}" presName="background" presStyleLbl="node0" presStyleIdx="0" presStyleCnt="4"/>
      <dgm:spPr/>
    </dgm:pt>
    <dgm:pt modelId="{ABB84CD4-342F-4F39-BBE4-E46D8D46BE0B}" type="pres">
      <dgm:prSet presAssocID="{B17BDE8B-BFA2-44D2-AEA6-97EC2B084AC3}" presName="text" presStyleLbl="fgAcc0" presStyleIdx="0" presStyleCnt="4" custLinFactY="-87551" custLinFactNeighborX="20286" custLinFactNeighborY="-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26056CC-B579-44EB-9A06-335E770F9B3D}" type="pres">
      <dgm:prSet presAssocID="{B17BDE8B-BFA2-44D2-AEA6-97EC2B084AC3}" presName="hierChild2" presStyleCnt="0"/>
      <dgm:spPr/>
    </dgm:pt>
    <dgm:pt modelId="{16C1E1D5-FAD4-4B8D-A2A8-BA433735EE5B}" type="pres">
      <dgm:prSet presAssocID="{93CEE648-3193-4562-BAB7-6A231D61D6D5}" presName="hierRoot1" presStyleCnt="0"/>
      <dgm:spPr/>
    </dgm:pt>
    <dgm:pt modelId="{B9E2A483-F18B-4809-B8A4-F8E67B98FE53}" type="pres">
      <dgm:prSet presAssocID="{93CEE648-3193-4562-BAB7-6A231D61D6D5}" presName="composite" presStyleCnt="0"/>
      <dgm:spPr/>
    </dgm:pt>
    <dgm:pt modelId="{EA174FD0-2801-471E-875F-114A5DFB9B48}" type="pres">
      <dgm:prSet presAssocID="{93CEE648-3193-4562-BAB7-6A231D61D6D5}" presName="background" presStyleLbl="node0" presStyleIdx="1" presStyleCnt="4"/>
      <dgm:spPr/>
    </dgm:pt>
    <dgm:pt modelId="{09D5CF92-C25D-4472-93B6-DE7AEA0F4BC9}" type="pres">
      <dgm:prSet presAssocID="{93CEE648-3193-4562-BAB7-6A231D61D6D5}" presName="text" presStyleLbl="fgAcc0" presStyleIdx="1" presStyleCnt="4" custLinFactX="53941" custLinFactY="-48353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7AAD11E-03A1-4697-9145-1CEBCE9DFE61}" type="pres">
      <dgm:prSet presAssocID="{93CEE648-3193-4562-BAB7-6A231D61D6D5}" presName="hierChild2" presStyleCnt="0"/>
      <dgm:spPr/>
    </dgm:pt>
    <dgm:pt modelId="{145B9D34-BF02-4337-B616-C98CED3C33B6}" type="pres">
      <dgm:prSet presAssocID="{A0C7DF23-0173-4A90-8CB7-39E50074D456}" presName="hierRoot1" presStyleCnt="0"/>
      <dgm:spPr/>
    </dgm:pt>
    <dgm:pt modelId="{D3714971-B7E8-40A0-9D7B-579C4C972D28}" type="pres">
      <dgm:prSet presAssocID="{A0C7DF23-0173-4A90-8CB7-39E50074D456}" presName="composite" presStyleCnt="0"/>
      <dgm:spPr/>
    </dgm:pt>
    <dgm:pt modelId="{E65BA0DF-AA00-46C4-B143-CF87CC220B53}" type="pres">
      <dgm:prSet presAssocID="{A0C7DF23-0173-4A90-8CB7-39E50074D456}" presName="background" presStyleLbl="node0" presStyleIdx="2" presStyleCnt="4"/>
      <dgm:spPr/>
    </dgm:pt>
    <dgm:pt modelId="{B612F909-B56D-4E52-A478-3A168C822F93}" type="pres">
      <dgm:prSet presAssocID="{A0C7DF23-0173-4A90-8CB7-39E50074D456}" presName="text" presStyleLbl="fgAcc0" presStyleIdx="2" presStyleCnt="4" custScaleX="81456" custScaleY="85599" custLinFactNeighborX="-1193" custLinFactNeighborY="3154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A64DCF1-A2E4-46F0-AC77-11D13003B763}" type="pres">
      <dgm:prSet presAssocID="{A0C7DF23-0173-4A90-8CB7-39E50074D456}" presName="hierChild2" presStyleCnt="0"/>
      <dgm:spPr/>
    </dgm:pt>
    <dgm:pt modelId="{DC1F3448-52A1-485F-81FB-C31B369FA3EF}" type="pres">
      <dgm:prSet presAssocID="{14A560F2-7427-4FB2-8290-B40CDC3D5A32}" presName="hierRoot1" presStyleCnt="0"/>
      <dgm:spPr/>
    </dgm:pt>
    <dgm:pt modelId="{A1287CD5-43F5-4B45-831F-4501EC4313D3}" type="pres">
      <dgm:prSet presAssocID="{14A560F2-7427-4FB2-8290-B40CDC3D5A32}" presName="composite" presStyleCnt="0"/>
      <dgm:spPr/>
    </dgm:pt>
    <dgm:pt modelId="{0B7713CD-5B32-4183-8662-378E2E9801FC}" type="pres">
      <dgm:prSet presAssocID="{14A560F2-7427-4FB2-8290-B40CDC3D5A32}" presName="background" presStyleLbl="node0" presStyleIdx="3" presStyleCnt="4"/>
      <dgm:spPr/>
    </dgm:pt>
    <dgm:pt modelId="{FCB95B1E-A34F-4CAF-A154-4D6EBEC6E93A}" type="pres">
      <dgm:prSet presAssocID="{14A560F2-7427-4FB2-8290-B40CDC3D5A32}" presName="text" presStyleLbl="fgAcc0" presStyleIdx="3" presStyleCnt="4" custScaleX="82208" custScaleY="87618" custLinFactNeighborX="321" custLinFactNeighborY="3043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8C734F1-5588-4F55-91CC-DB5F5AD2A0C1}" type="pres">
      <dgm:prSet presAssocID="{14A560F2-7427-4FB2-8290-B40CDC3D5A32}" presName="hierChild2" presStyleCnt="0"/>
      <dgm:spPr/>
    </dgm:pt>
  </dgm:ptLst>
  <dgm:cxnLst>
    <dgm:cxn modelId="{1505D96F-04BE-44DB-8D0B-9D523968B4F3}" type="presOf" srcId="{93CEE648-3193-4562-BAB7-6A231D61D6D5}" destId="{09D5CF92-C25D-4472-93B6-DE7AEA0F4BC9}" srcOrd="0" destOrd="0" presId="urn:microsoft.com/office/officeart/2005/8/layout/hierarchy1"/>
    <dgm:cxn modelId="{B9BD0E1A-682F-44A0-8E3B-4786942BF582}" srcId="{82F936D2-DDCD-4613-8F2E-0F23FD911A0D}" destId="{A0C7DF23-0173-4A90-8CB7-39E50074D456}" srcOrd="2" destOrd="0" parTransId="{2A516ED3-1AC2-4250-A8BD-CBF925FA894E}" sibTransId="{4FFE0670-EFE2-4E71-82F2-F8A291397122}"/>
    <dgm:cxn modelId="{6010B5C0-154A-453B-91A2-B2BE53AB0D4B}" type="presOf" srcId="{B17BDE8B-BFA2-44D2-AEA6-97EC2B084AC3}" destId="{ABB84CD4-342F-4F39-BBE4-E46D8D46BE0B}" srcOrd="0" destOrd="0" presId="urn:microsoft.com/office/officeart/2005/8/layout/hierarchy1"/>
    <dgm:cxn modelId="{2FE4367A-1DF3-4A26-A72C-9BDA8F4C6F3F}" type="presOf" srcId="{14A560F2-7427-4FB2-8290-B40CDC3D5A32}" destId="{FCB95B1E-A34F-4CAF-A154-4D6EBEC6E93A}" srcOrd="0" destOrd="0" presId="urn:microsoft.com/office/officeart/2005/8/layout/hierarchy1"/>
    <dgm:cxn modelId="{0C4FFBA8-9C3E-44A7-98D6-76904B8CCFE9}" srcId="{82F936D2-DDCD-4613-8F2E-0F23FD911A0D}" destId="{93CEE648-3193-4562-BAB7-6A231D61D6D5}" srcOrd="1" destOrd="0" parTransId="{8941BD2B-B550-4E91-B31B-8BE4BB163375}" sibTransId="{C25CE7DE-03C6-4CDE-9B8A-BA211F04455B}"/>
    <dgm:cxn modelId="{8D87BFC8-0A8F-442E-B01A-7B7CF327B614}" srcId="{82F936D2-DDCD-4613-8F2E-0F23FD911A0D}" destId="{B17BDE8B-BFA2-44D2-AEA6-97EC2B084AC3}" srcOrd="0" destOrd="0" parTransId="{78E6775E-1E18-4B1C-9476-378B4466DC9C}" sibTransId="{3AEE8403-EA2A-47EF-98D8-2D72C278F206}"/>
    <dgm:cxn modelId="{4A0B05C8-1934-4264-8205-4855A13FC9AC}" type="presOf" srcId="{A0C7DF23-0173-4A90-8CB7-39E50074D456}" destId="{B612F909-B56D-4E52-A478-3A168C822F93}" srcOrd="0" destOrd="0" presId="urn:microsoft.com/office/officeart/2005/8/layout/hierarchy1"/>
    <dgm:cxn modelId="{623FFB48-411E-4357-A7B4-22ED5CB0B6A2}" type="presOf" srcId="{82F936D2-DDCD-4613-8F2E-0F23FD911A0D}" destId="{560F878B-A899-4791-B200-AEC6EB25C8A9}" srcOrd="0" destOrd="0" presId="urn:microsoft.com/office/officeart/2005/8/layout/hierarchy1"/>
    <dgm:cxn modelId="{3C82A2A3-7AC5-4816-959F-8AC3E2A69B4A}" srcId="{82F936D2-DDCD-4613-8F2E-0F23FD911A0D}" destId="{14A560F2-7427-4FB2-8290-B40CDC3D5A32}" srcOrd="3" destOrd="0" parTransId="{438291AF-CF92-46AC-ACAE-430125688E2E}" sibTransId="{18DA5E43-7DA6-483D-98A7-425D29A567BB}"/>
    <dgm:cxn modelId="{4C5F354F-86A3-4B44-BD0A-0BA788AE1435}" type="presParOf" srcId="{560F878B-A899-4791-B200-AEC6EB25C8A9}" destId="{22C3AEF2-8E8F-49CD-95A6-FC4EBF237AD2}" srcOrd="0" destOrd="0" presId="urn:microsoft.com/office/officeart/2005/8/layout/hierarchy1"/>
    <dgm:cxn modelId="{85A633E1-4C8D-46E5-B8F6-7961CAAA8745}" type="presParOf" srcId="{22C3AEF2-8E8F-49CD-95A6-FC4EBF237AD2}" destId="{BE44A5E2-F1C7-4AF1-ACE5-3B68CFBD5BFC}" srcOrd="0" destOrd="0" presId="urn:microsoft.com/office/officeart/2005/8/layout/hierarchy1"/>
    <dgm:cxn modelId="{81422191-EDF1-4BEA-8B9A-07E003A44F97}" type="presParOf" srcId="{BE44A5E2-F1C7-4AF1-ACE5-3B68CFBD5BFC}" destId="{F6D18CBF-353E-4048-A09E-A5426F930F87}" srcOrd="0" destOrd="0" presId="urn:microsoft.com/office/officeart/2005/8/layout/hierarchy1"/>
    <dgm:cxn modelId="{B97EBEF1-B5F2-41AC-82AE-A502558F9706}" type="presParOf" srcId="{BE44A5E2-F1C7-4AF1-ACE5-3B68CFBD5BFC}" destId="{ABB84CD4-342F-4F39-BBE4-E46D8D46BE0B}" srcOrd="1" destOrd="0" presId="urn:microsoft.com/office/officeart/2005/8/layout/hierarchy1"/>
    <dgm:cxn modelId="{E4828BDD-6748-405D-8E61-311881BCFA54}" type="presParOf" srcId="{22C3AEF2-8E8F-49CD-95A6-FC4EBF237AD2}" destId="{826056CC-B579-44EB-9A06-335E770F9B3D}" srcOrd="1" destOrd="0" presId="urn:microsoft.com/office/officeart/2005/8/layout/hierarchy1"/>
    <dgm:cxn modelId="{E336089B-8129-42D5-8EC9-C44072F1500F}" type="presParOf" srcId="{560F878B-A899-4791-B200-AEC6EB25C8A9}" destId="{16C1E1D5-FAD4-4B8D-A2A8-BA433735EE5B}" srcOrd="1" destOrd="0" presId="urn:microsoft.com/office/officeart/2005/8/layout/hierarchy1"/>
    <dgm:cxn modelId="{91D93490-F989-4113-8DE0-7F0F8B69297E}" type="presParOf" srcId="{16C1E1D5-FAD4-4B8D-A2A8-BA433735EE5B}" destId="{B9E2A483-F18B-4809-B8A4-F8E67B98FE53}" srcOrd="0" destOrd="0" presId="urn:microsoft.com/office/officeart/2005/8/layout/hierarchy1"/>
    <dgm:cxn modelId="{CB20AC82-254A-426C-93C4-6B1173EA046E}" type="presParOf" srcId="{B9E2A483-F18B-4809-B8A4-F8E67B98FE53}" destId="{EA174FD0-2801-471E-875F-114A5DFB9B48}" srcOrd="0" destOrd="0" presId="urn:microsoft.com/office/officeart/2005/8/layout/hierarchy1"/>
    <dgm:cxn modelId="{B9D8088C-223C-4CBB-8587-B149185B2B7F}" type="presParOf" srcId="{B9E2A483-F18B-4809-B8A4-F8E67B98FE53}" destId="{09D5CF92-C25D-4472-93B6-DE7AEA0F4BC9}" srcOrd="1" destOrd="0" presId="urn:microsoft.com/office/officeart/2005/8/layout/hierarchy1"/>
    <dgm:cxn modelId="{03787A76-3E4A-4B28-9C82-6C96A3C19BAC}" type="presParOf" srcId="{16C1E1D5-FAD4-4B8D-A2A8-BA433735EE5B}" destId="{27AAD11E-03A1-4697-9145-1CEBCE9DFE61}" srcOrd="1" destOrd="0" presId="urn:microsoft.com/office/officeart/2005/8/layout/hierarchy1"/>
    <dgm:cxn modelId="{34DB7F96-A9A6-45DA-85C4-EE04D9483B8E}" type="presParOf" srcId="{560F878B-A899-4791-B200-AEC6EB25C8A9}" destId="{145B9D34-BF02-4337-B616-C98CED3C33B6}" srcOrd="2" destOrd="0" presId="urn:microsoft.com/office/officeart/2005/8/layout/hierarchy1"/>
    <dgm:cxn modelId="{9EF1D047-84A9-4B5A-8372-97A19BEA97A2}" type="presParOf" srcId="{145B9D34-BF02-4337-B616-C98CED3C33B6}" destId="{D3714971-B7E8-40A0-9D7B-579C4C972D28}" srcOrd="0" destOrd="0" presId="urn:microsoft.com/office/officeart/2005/8/layout/hierarchy1"/>
    <dgm:cxn modelId="{D71BE65D-2E1B-49AB-9477-0CC7B1E009C8}" type="presParOf" srcId="{D3714971-B7E8-40A0-9D7B-579C4C972D28}" destId="{E65BA0DF-AA00-46C4-B143-CF87CC220B53}" srcOrd="0" destOrd="0" presId="urn:microsoft.com/office/officeart/2005/8/layout/hierarchy1"/>
    <dgm:cxn modelId="{10249629-AC44-4729-B6DC-E9EF00728484}" type="presParOf" srcId="{D3714971-B7E8-40A0-9D7B-579C4C972D28}" destId="{B612F909-B56D-4E52-A478-3A168C822F93}" srcOrd="1" destOrd="0" presId="urn:microsoft.com/office/officeart/2005/8/layout/hierarchy1"/>
    <dgm:cxn modelId="{E0E09385-239B-49C7-86F1-AED049560A85}" type="presParOf" srcId="{145B9D34-BF02-4337-B616-C98CED3C33B6}" destId="{4A64DCF1-A2E4-46F0-AC77-11D13003B763}" srcOrd="1" destOrd="0" presId="urn:microsoft.com/office/officeart/2005/8/layout/hierarchy1"/>
    <dgm:cxn modelId="{2F333AA6-4323-44B0-8478-0C96D7114380}" type="presParOf" srcId="{560F878B-A899-4791-B200-AEC6EB25C8A9}" destId="{DC1F3448-52A1-485F-81FB-C31B369FA3EF}" srcOrd="3" destOrd="0" presId="urn:microsoft.com/office/officeart/2005/8/layout/hierarchy1"/>
    <dgm:cxn modelId="{1E1F3CCD-E3AA-4EC0-BA31-EBC8B09B2E27}" type="presParOf" srcId="{DC1F3448-52A1-485F-81FB-C31B369FA3EF}" destId="{A1287CD5-43F5-4B45-831F-4501EC4313D3}" srcOrd="0" destOrd="0" presId="urn:microsoft.com/office/officeart/2005/8/layout/hierarchy1"/>
    <dgm:cxn modelId="{95D91766-DD94-42AB-963C-4AB755247C8A}" type="presParOf" srcId="{A1287CD5-43F5-4B45-831F-4501EC4313D3}" destId="{0B7713CD-5B32-4183-8662-378E2E9801FC}" srcOrd="0" destOrd="0" presId="urn:microsoft.com/office/officeart/2005/8/layout/hierarchy1"/>
    <dgm:cxn modelId="{EA261DCF-C04C-4A01-9F75-BD4DFEC6091F}" type="presParOf" srcId="{A1287CD5-43F5-4B45-831F-4501EC4313D3}" destId="{FCB95B1E-A34F-4CAF-A154-4D6EBEC6E93A}" srcOrd="1" destOrd="0" presId="urn:microsoft.com/office/officeart/2005/8/layout/hierarchy1"/>
    <dgm:cxn modelId="{0F16F0BB-9D08-4066-8472-9E6AED75C123}" type="presParOf" srcId="{DC1F3448-52A1-485F-81FB-C31B369FA3EF}" destId="{C8C734F1-5588-4F55-91CC-DB5F5AD2A0C1}" srcOrd="1" destOrd="0" presId="urn:microsoft.com/office/officeart/2005/8/layout/hierarchy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9E6872-3A4B-40F1-A1E6-3A35EE28C2E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B018BA8-68C4-4547-9FE4-A661BBEF8796}">
      <dgm:prSet phldrT="[Testo]"/>
      <dgm:spPr/>
      <dgm:t>
        <a:bodyPr/>
        <a:lstStyle/>
        <a:p>
          <a:r>
            <a:rPr lang="it-IT" dirty="0" smtClean="0"/>
            <a:t>FERMENTAZIONE</a:t>
          </a:r>
          <a:endParaRPr lang="it-IT" dirty="0"/>
        </a:p>
      </dgm:t>
    </dgm:pt>
    <dgm:pt modelId="{8424D2AD-E43C-4425-A4D1-FB5DE5B8B788}" type="parTrans" cxnId="{5772A52F-9386-4AA8-9D02-F324470DF23F}">
      <dgm:prSet/>
      <dgm:spPr/>
      <dgm:t>
        <a:bodyPr/>
        <a:lstStyle/>
        <a:p>
          <a:endParaRPr lang="it-IT"/>
        </a:p>
      </dgm:t>
    </dgm:pt>
    <dgm:pt modelId="{B11535CB-4A45-40DC-851D-F2E1CA08AD2A}" type="sibTrans" cxnId="{5772A52F-9386-4AA8-9D02-F324470DF23F}">
      <dgm:prSet/>
      <dgm:spPr/>
      <dgm:t>
        <a:bodyPr/>
        <a:lstStyle/>
        <a:p>
          <a:endParaRPr lang="it-IT"/>
        </a:p>
      </dgm:t>
    </dgm:pt>
    <dgm:pt modelId="{9FD689D2-38B6-494D-9092-D97EE80EF8F8}">
      <dgm:prSet phldrT="[Testo]"/>
      <dgm:spPr/>
      <dgm:t>
        <a:bodyPr/>
        <a:lstStyle/>
        <a:p>
          <a:r>
            <a:rPr lang="it-IT" dirty="0" smtClean="0"/>
            <a:t>IN  CONDIZIONI </a:t>
          </a:r>
          <a:r>
            <a:rPr lang="it-IT" dirty="0" err="1" smtClean="0"/>
            <a:t>DI</a:t>
          </a:r>
          <a:r>
            <a:rPr lang="it-IT" dirty="0" smtClean="0"/>
            <a:t> </a:t>
          </a:r>
          <a:r>
            <a:rPr lang="it-IT" b="1" dirty="0" smtClean="0"/>
            <a:t>ANAEROBIOSI</a:t>
          </a:r>
          <a:endParaRPr lang="it-IT" b="1" dirty="0"/>
        </a:p>
      </dgm:t>
    </dgm:pt>
    <dgm:pt modelId="{9ACD2713-2C61-4C62-932E-2E673CBB08FC}" type="parTrans" cxnId="{48A9B3C0-647E-4D12-8B50-5925E546C48F}">
      <dgm:prSet/>
      <dgm:spPr/>
      <dgm:t>
        <a:bodyPr/>
        <a:lstStyle/>
        <a:p>
          <a:endParaRPr lang="it-IT"/>
        </a:p>
      </dgm:t>
    </dgm:pt>
    <dgm:pt modelId="{9287F1A3-2D8C-4C1E-A43F-534C23E1D55C}" type="sibTrans" cxnId="{48A9B3C0-647E-4D12-8B50-5925E546C48F}">
      <dgm:prSet/>
      <dgm:spPr/>
      <dgm:t>
        <a:bodyPr/>
        <a:lstStyle/>
        <a:p>
          <a:endParaRPr lang="it-IT"/>
        </a:p>
      </dgm:t>
    </dgm:pt>
    <dgm:pt modelId="{56D047D4-DA0B-402F-B214-456691C29EDD}">
      <dgm:prSet phldrT="[Testo]"/>
      <dgm:spPr/>
      <dgm:t>
        <a:bodyPr/>
        <a:lstStyle/>
        <a:p>
          <a:r>
            <a:rPr lang="it-IT" dirty="0" smtClean="0"/>
            <a:t>TIPICA DEI LIEVITI E </a:t>
          </a:r>
          <a:r>
            <a:rPr lang="it-IT" dirty="0" err="1" smtClean="0"/>
            <a:t>DI</a:t>
          </a:r>
          <a:r>
            <a:rPr lang="it-IT" dirty="0" smtClean="0"/>
            <a:t> DIVERSI BATTERI</a:t>
          </a:r>
          <a:endParaRPr lang="it-IT" dirty="0"/>
        </a:p>
      </dgm:t>
    </dgm:pt>
    <dgm:pt modelId="{B9B15500-C1ED-400E-8CB1-27FA2EFD7321}" type="parTrans" cxnId="{54014C5A-C124-4346-860D-82E2E07DF29F}">
      <dgm:prSet/>
      <dgm:spPr/>
      <dgm:t>
        <a:bodyPr/>
        <a:lstStyle/>
        <a:p>
          <a:endParaRPr lang="it-IT"/>
        </a:p>
      </dgm:t>
    </dgm:pt>
    <dgm:pt modelId="{106F9879-556E-46E1-BA42-C9FE8AFD1F7A}" type="sibTrans" cxnId="{54014C5A-C124-4346-860D-82E2E07DF29F}">
      <dgm:prSet/>
      <dgm:spPr/>
      <dgm:t>
        <a:bodyPr/>
        <a:lstStyle/>
        <a:p>
          <a:endParaRPr lang="it-IT"/>
        </a:p>
      </dgm:t>
    </dgm:pt>
    <dgm:pt modelId="{3A08A9D4-7B6E-405D-8DFD-123255612EB2}">
      <dgm:prSet phldrT="[Testo]"/>
      <dgm:spPr/>
      <dgm:t>
        <a:bodyPr/>
        <a:lstStyle/>
        <a:p>
          <a:r>
            <a:rPr lang="it-IT" dirty="0" smtClean="0"/>
            <a:t>RESPIRAZIONE</a:t>
          </a:r>
          <a:endParaRPr lang="it-IT" dirty="0"/>
        </a:p>
      </dgm:t>
    </dgm:pt>
    <dgm:pt modelId="{5A49CBE6-77EE-41AA-B6B5-991644E14ED4}" type="parTrans" cxnId="{81902FE6-A45E-4D5F-B999-6D14AA3A8584}">
      <dgm:prSet/>
      <dgm:spPr/>
      <dgm:t>
        <a:bodyPr/>
        <a:lstStyle/>
        <a:p>
          <a:endParaRPr lang="it-IT"/>
        </a:p>
      </dgm:t>
    </dgm:pt>
    <dgm:pt modelId="{FBCAEC74-970D-4B2F-BCDC-8295D1F7CEA3}" type="sibTrans" cxnId="{81902FE6-A45E-4D5F-B999-6D14AA3A8584}">
      <dgm:prSet/>
      <dgm:spPr/>
      <dgm:t>
        <a:bodyPr/>
        <a:lstStyle/>
        <a:p>
          <a:endParaRPr lang="it-IT"/>
        </a:p>
      </dgm:t>
    </dgm:pt>
    <dgm:pt modelId="{834618A7-2B88-4640-A975-795CF9C104DE}">
      <dgm:prSet phldrT="[Testo]"/>
      <dgm:spPr/>
      <dgm:t>
        <a:bodyPr/>
        <a:lstStyle/>
        <a:p>
          <a:r>
            <a:rPr lang="it-IT" b="1" dirty="0" smtClean="0"/>
            <a:t>AEROBICA </a:t>
          </a:r>
        </a:p>
        <a:p>
          <a:r>
            <a:rPr lang="it-IT" dirty="0" smtClean="0"/>
            <a:t>con riduzione dell’Ossigeno molecolare</a:t>
          </a:r>
          <a:endParaRPr lang="it-IT" dirty="0"/>
        </a:p>
      </dgm:t>
    </dgm:pt>
    <dgm:pt modelId="{75E5A7DF-5F47-49CA-B2D0-ECA716E31043}" type="parTrans" cxnId="{C7EF1C3E-DE98-4DC1-9BA4-D8A0A97BEE48}">
      <dgm:prSet/>
      <dgm:spPr/>
      <dgm:t>
        <a:bodyPr/>
        <a:lstStyle/>
        <a:p>
          <a:endParaRPr lang="it-IT"/>
        </a:p>
      </dgm:t>
    </dgm:pt>
    <dgm:pt modelId="{9E25A458-C723-42A0-9707-B0A8071E4579}" type="sibTrans" cxnId="{C7EF1C3E-DE98-4DC1-9BA4-D8A0A97BEE48}">
      <dgm:prSet/>
      <dgm:spPr/>
      <dgm:t>
        <a:bodyPr/>
        <a:lstStyle/>
        <a:p>
          <a:endParaRPr lang="it-IT"/>
        </a:p>
      </dgm:t>
    </dgm:pt>
    <dgm:pt modelId="{824E908C-4501-4746-B748-62B030339C21}">
      <dgm:prSet phldrT="[Testo]"/>
      <dgm:spPr/>
      <dgm:t>
        <a:bodyPr/>
        <a:lstStyle/>
        <a:p>
          <a:r>
            <a:rPr lang="it-IT" b="1" dirty="0" smtClean="0"/>
            <a:t>ANAEROBICA</a:t>
          </a:r>
        </a:p>
        <a:p>
          <a:r>
            <a:rPr lang="it-IT" dirty="0" smtClean="0"/>
            <a:t>Gli accettori finali di elettroni sono composti come: nitrati, solfati, Zolfo elementare e An. carbonica</a:t>
          </a:r>
          <a:endParaRPr lang="it-IT" dirty="0"/>
        </a:p>
      </dgm:t>
    </dgm:pt>
    <dgm:pt modelId="{12CE828E-27C0-4405-98A4-6966F29D6116}" type="parTrans" cxnId="{0E1A532D-7DA6-4541-87A3-AE177398006E}">
      <dgm:prSet/>
      <dgm:spPr/>
      <dgm:t>
        <a:bodyPr/>
        <a:lstStyle/>
        <a:p>
          <a:endParaRPr lang="it-IT"/>
        </a:p>
      </dgm:t>
    </dgm:pt>
    <dgm:pt modelId="{8D9D4952-CC3B-4455-8EC7-37097B37ED5D}" type="sibTrans" cxnId="{0E1A532D-7DA6-4541-87A3-AE177398006E}">
      <dgm:prSet/>
      <dgm:spPr/>
      <dgm:t>
        <a:bodyPr/>
        <a:lstStyle/>
        <a:p>
          <a:endParaRPr lang="it-IT"/>
        </a:p>
      </dgm:t>
    </dgm:pt>
    <dgm:pt modelId="{64B13F74-F4E1-422D-945F-D2D460738153}" type="pres">
      <dgm:prSet presAssocID="{6F9E6872-3A4B-40F1-A1E6-3A35EE28C2E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85D0AAB2-3433-4BF4-966C-2859A7362C0A}" type="pres">
      <dgm:prSet presAssocID="{7B018BA8-68C4-4547-9FE4-A661BBEF8796}" presName="root" presStyleCnt="0"/>
      <dgm:spPr/>
    </dgm:pt>
    <dgm:pt modelId="{D291E536-5846-4082-AA3B-5B3750E9D2E7}" type="pres">
      <dgm:prSet presAssocID="{7B018BA8-68C4-4547-9FE4-A661BBEF8796}" presName="rootComposite" presStyleCnt="0"/>
      <dgm:spPr/>
    </dgm:pt>
    <dgm:pt modelId="{1F32ECFF-8B87-4429-9F7F-CE5173E4170B}" type="pres">
      <dgm:prSet presAssocID="{7B018BA8-68C4-4547-9FE4-A661BBEF8796}" presName="rootText" presStyleLbl="node1" presStyleIdx="0" presStyleCnt="2"/>
      <dgm:spPr/>
      <dgm:t>
        <a:bodyPr/>
        <a:lstStyle/>
        <a:p>
          <a:endParaRPr lang="it-IT"/>
        </a:p>
      </dgm:t>
    </dgm:pt>
    <dgm:pt modelId="{CF32ABF0-C2E9-4CF8-AAD2-E7D868BCF2E8}" type="pres">
      <dgm:prSet presAssocID="{7B018BA8-68C4-4547-9FE4-A661BBEF8796}" presName="rootConnector" presStyleLbl="node1" presStyleIdx="0" presStyleCnt="2"/>
      <dgm:spPr/>
      <dgm:t>
        <a:bodyPr/>
        <a:lstStyle/>
        <a:p>
          <a:endParaRPr lang="it-IT"/>
        </a:p>
      </dgm:t>
    </dgm:pt>
    <dgm:pt modelId="{67A74950-4B73-4B4D-8442-0AE41AE1A71E}" type="pres">
      <dgm:prSet presAssocID="{7B018BA8-68C4-4547-9FE4-A661BBEF8796}" presName="childShape" presStyleCnt="0"/>
      <dgm:spPr/>
    </dgm:pt>
    <dgm:pt modelId="{B4BEB924-8B1A-4661-AC13-983AF8D6AEC1}" type="pres">
      <dgm:prSet presAssocID="{9ACD2713-2C61-4C62-932E-2E673CBB08FC}" presName="Name13" presStyleLbl="parChTrans1D2" presStyleIdx="0" presStyleCnt="4"/>
      <dgm:spPr/>
      <dgm:t>
        <a:bodyPr/>
        <a:lstStyle/>
        <a:p>
          <a:endParaRPr lang="it-IT"/>
        </a:p>
      </dgm:t>
    </dgm:pt>
    <dgm:pt modelId="{365C8DEB-C21C-44FA-AFFF-9566C280FEE2}" type="pres">
      <dgm:prSet presAssocID="{9FD689D2-38B6-494D-9092-D97EE80EF8F8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A731EAE-09AA-4342-A70E-5D7ECBC33718}" type="pres">
      <dgm:prSet presAssocID="{B9B15500-C1ED-400E-8CB1-27FA2EFD7321}" presName="Name13" presStyleLbl="parChTrans1D2" presStyleIdx="1" presStyleCnt="4"/>
      <dgm:spPr/>
      <dgm:t>
        <a:bodyPr/>
        <a:lstStyle/>
        <a:p>
          <a:endParaRPr lang="it-IT"/>
        </a:p>
      </dgm:t>
    </dgm:pt>
    <dgm:pt modelId="{088DDAB8-C48C-443C-82FF-5F3D7E00ABA1}" type="pres">
      <dgm:prSet presAssocID="{56D047D4-DA0B-402F-B214-456691C29EDD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43FBB1A-D076-4B2E-BA4C-2E538653A83D}" type="pres">
      <dgm:prSet presAssocID="{3A08A9D4-7B6E-405D-8DFD-123255612EB2}" presName="root" presStyleCnt="0"/>
      <dgm:spPr/>
    </dgm:pt>
    <dgm:pt modelId="{101A60FA-FE6E-4FC3-9956-9783DC7CAA7D}" type="pres">
      <dgm:prSet presAssocID="{3A08A9D4-7B6E-405D-8DFD-123255612EB2}" presName="rootComposite" presStyleCnt="0"/>
      <dgm:spPr/>
    </dgm:pt>
    <dgm:pt modelId="{DD7AD2EE-1D71-4EDA-8BE6-8667171779FE}" type="pres">
      <dgm:prSet presAssocID="{3A08A9D4-7B6E-405D-8DFD-123255612EB2}" presName="rootText" presStyleLbl="node1" presStyleIdx="1" presStyleCnt="2"/>
      <dgm:spPr/>
      <dgm:t>
        <a:bodyPr/>
        <a:lstStyle/>
        <a:p>
          <a:endParaRPr lang="it-IT"/>
        </a:p>
      </dgm:t>
    </dgm:pt>
    <dgm:pt modelId="{77116834-0D85-4166-BEFD-56A1FB2C3D11}" type="pres">
      <dgm:prSet presAssocID="{3A08A9D4-7B6E-405D-8DFD-123255612EB2}" presName="rootConnector" presStyleLbl="node1" presStyleIdx="1" presStyleCnt="2"/>
      <dgm:spPr/>
      <dgm:t>
        <a:bodyPr/>
        <a:lstStyle/>
        <a:p>
          <a:endParaRPr lang="it-IT"/>
        </a:p>
      </dgm:t>
    </dgm:pt>
    <dgm:pt modelId="{A98E6FE3-FFA6-4F9E-9B12-7CCC094F8A30}" type="pres">
      <dgm:prSet presAssocID="{3A08A9D4-7B6E-405D-8DFD-123255612EB2}" presName="childShape" presStyleCnt="0"/>
      <dgm:spPr/>
    </dgm:pt>
    <dgm:pt modelId="{F966D1E1-42C1-4C6A-816D-0CE580734200}" type="pres">
      <dgm:prSet presAssocID="{75E5A7DF-5F47-49CA-B2D0-ECA716E31043}" presName="Name13" presStyleLbl="parChTrans1D2" presStyleIdx="2" presStyleCnt="4"/>
      <dgm:spPr/>
      <dgm:t>
        <a:bodyPr/>
        <a:lstStyle/>
        <a:p>
          <a:endParaRPr lang="it-IT"/>
        </a:p>
      </dgm:t>
    </dgm:pt>
    <dgm:pt modelId="{06C25954-1644-4939-B8CE-EC898ED9DA5F}" type="pres">
      <dgm:prSet presAssocID="{834618A7-2B88-4640-A975-795CF9C104DE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CE54001-B062-452C-8878-F4062ACCFD8B}" type="pres">
      <dgm:prSet presAssocID="{12CE828E-27C0-4405-98A4-6966F29D6116}" presName="Name13" presStyleLbl="parChTrans1D2" presStyleIdx="3" presStyleCnt="4"/>
      <dgm:spPr/>
      <dgm:t>
        <a:bodyPr/>
        <a:lstStyle/>
        <a:p>
          <a:endParaRPr lang="it-IT"/>
        </a:p>
      </dgm:t>
    </dgm:pt>
    <dgm:pt modelId="{AA8073D2-98D7-46AF-B3FF-01C16ECB35F2}" type="pres">
      <dgm:prSet presAssocID="{824E908C-4501-4746-B748-62B030339C21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1FB8C5F-CF1E-4CB3-AAE0-3EEC5A65FC60}" type="presOf" srcId="{75E5A7DF-5F47-49CA-B2D0-ECA716E31043}" destId="{F966D1E1-42C1-4C6A-816D-0CE580734200}" srcOrd="0" destOrd="0" presId="urn:microsoft.com/office/officeart/2005/8/layout/hierarchy3"/>
    <dgm:cxn modelId="{2DDECF69-9599-4D5B-9E49-1D6AF766B15C}" type="presOf" srcId="{B9B15500-C1ED-400E-8CB1-27FA2EFD7321}" destId="{2A731EAE-09AA-4342-A70E-5D7ECBC33718}" srcOrd="0" destOrd="0" presId="urn:microsoft.com/office/officeart/2005/8/layout/hierarchy3"/>
    <dgm:cxn modelId="{9A0417C1-303C-4CA3-B336-43F4A98C3AF0}" type="presOf" srcId="{7B018BA8-68C4-4547-9FE4-A661BBEF8796}" destId="{1F32ECFF-8B87-4429-9F7F-CE5173E4170B}" srcOrd="0" destOrd="0" presId="urn:microsoft.com/office/officeart/2005/8/layout/hierarchy3"/>
    <dgm:cxn modelId="{A1230D9E-DB66-4270-9C3C-7FF99B7314A5}" type="presOf" srcId="{3A08A9D4-7B6E-405D-8DFD-123255612EB2}" destId="{77116834-0D85-4166-BEFD-56A1FB2C3D11}" srcOrd="1" destOrd="0" presId="urn:microsoft.com/office/officeart/2005/8/layout/hierarchy3"/>
    <dgm:cxn modelId="{0E1A532D-7DA6-4541-87A3-AE177398006E}" srcId="{3A08A9D4-7B6E-405D-8DFD-123255612EB2}" destId="{824E908C-4501-4746-B748-62B030339C21}" srcOrd="1" destOrd="0" parTransId="{12CE828E-27C0-4405-98A4-6966F29D6116}" sibTransId="{8D9D4952-CC3B-4455-8EC7-37097B37ED5D}"/>
    <dgm:cxn modelId="{D2E48690-60F8-4F87-AE39-A267CCD10C61}" type="presOf" srcId="{824E908C-4501-4746-B748-62B030339C21}" destId="{AA8073D2-98D7-46AF-B3FF-01C16ECB35F2}" srcOrd="0" destOrd="0" presId="urn:microsoft.com/office/officeart/2005/8/layout/hierarchy3"/>
    <dgm:cxn modelId="{C2D90D05-B6B1-4294-8A8D-9F3E9221FE45}" type="presOf" srcId="{3A08A9D4-7B6E-405D-8DFD-123255612EB2}" destId="{DD7AD2EE-1D71-4EDA-8BE6-8667171779FE}" srcOrd="0" destOrd="0" presId="urn:microsoft.com/office/officeart/2005/8/layout/hierarchy3"/>
    <dgm:cxn modelId="{212B559C-268D-43B6-B68C-4AC2630F89FA}" type="presOf" srcId="{9ACD2713-2C61-4C62-932E-2E673CBB08FC}" destId="{B4BEB924-8B1A-4661-AC13-983AF8D6AEC1}" srcOrd="0" destOrd="0" presId="urn:microsoft.com/office/officeart/2005/8/layout/hierarchy3"/>
    <dgm:cxn modelId="{5772A52F-9386-4AA8-9D02-F324470DF23F}" srcId="{6F9E6872-3A4B-40F1-A1E6-3A35EE28C2EA}" destId="{7B018BA8-68C4-4547-9FE4-A661BBEF8796}" srcOrd="0" destOrd="0" parTransId="{8424D2AD-E43C-4425-A4D1-FB5DE5B8B788}" sibTransId="{B11535CB-4A45-40DC-851D-F2E1CA08AD2A}"/>
    <dgm:cxn modelId="{65A86781-89D5-4C0E-9687-7929FB2848C1}" type="presOf" srcId="{12CE828E-27C0-4405-98A4-6966F29D6116}" destId="{CCE54001-B062-452C-8878-F4062ACCFD8B}" srcOrd="0" destOrd="0" presId="urn:microsoft.com/office/officeart/2005/8/layout/hierarchy3"/>
    <dgm:cxn modelId="{5EE1D9D5-D403-438F-A703-7732D7FC26B1}" type="presOf" srcId="{6F9E6872-3A4B-40F1-A1E6-3A35EE28C2EA}" destId="{64B13F74-F4E1-422D-945F-D2D460738153}" srcOrd="0" destOrd="0" presId="urn:microsoft.com/office/officeart/2005/8/layout/hierarchy3"/>
    <dgm:cxn modelId="{48A9B3C0-647E-4D12-8B50-5925E546C48F}" srcId="{7B018BA8-68C4-4547-9FE4-A661BBEF8796}" destId="{9FD689D2-38B6-494D-9092-D97EE80EF8F8}" srcOrd="0" destOrd="0" parTransId="{9ACD2713-2C61-4C62-932E-2E673CBB08FC}" sibTransId="{9287F1A3-2D8C-4C1E-A43F-534C23E1D55C}"/>
    <dgm:cxn modelId="{81902FE6-A45E-4D5F-B999-6D14AA3A8584}" srcId="{6F9E6872-3A4B-40F1-A1E6-3A35EE28C2EA}" destId="{3A08A9D4-7B6E-405D-8DFD-123255612EB2}" srcOrd="1" destOrd="0" parTransId="{5A49CBE6-77EE-41AA-B6B5-991644E14ED4}" sibTransId="{FBCAEC74-970D-4B2F-BCDC-8295D1F7CEA3}"/>
    <dgm:cxn modelId="{C7EF1C3E-DE98-4DC1-9BA4-D8A0A97BEE48}" srcId="{3A08A9D4-7B6E-405D-8DFD-123255612EB2}" destId="{834618A7-2B88-4640-A975-795CF9C104DE}" srcOrd="0" destOrd="0" parTransId="{75E5A7DF-5F47-49CA-B2D0-ECA716E31043}" sibTransId="{9E25A458-C723-42A0-9707-B0A8071E4579}"/>
    <dgm:cxn modelId="{5E52E042-CB49-49CC-B1FC-F5FCA7823ED5}" type="presOf" srcId="{56D047D4-DA0B-402F-B214-456691C29EDD}" destId="{088DDAB8-C48C-443C-82FF-5F3D7E00ABA1}" srcOrd="0" destOrd="0" presId="urn:microsoft.com/office/officeart/2005/8/layout/hierarchy3"/>
    <dgm:cxn modelId="{54014C5A-C124-4346-860D-82E2E07DF29F}" srcId="{7B018BA8-68C4-4547-9FE4-A661BBEF8796}" destId="{56D047D4-DA0B-402F-B214-456691C29EDD}" srcOrd="1" destOrd="0" parTransId="{B9B15500-C1ED-400E-8CB1-27FA2EFD7321}" sibTransId="{106F9879-556E-46E1-BA42-C9FE8AFD1F7A}"/>
    <dgm:cxn modelId="{76E2B8C6-7103-4B30-8E3B-BB39CB8A203F}" type="presOf" srcId="{834618A7-2B88-4640-A975-795CF9C104DE}" destId="{06C25954-1644-4939-B8CE-EC898ED9DA5F}" srcOrd="0" destOrd="0" presId="urn:microsoft.com/office/officeart/2005/8/layout/hierarchy3"/>
    <dgm:cxn modelId="{E278E6F6-4DEF-4CD3-8E40-3243408FB4C7}" type="presOf" srcId="{9FD689D2-38B6-494D-9092-D97EE80EF8F8}" destId="{365C8DEB-C21C-44FA-AFFF-9566C280FEE2}" srcOrd="0" destOrd="0" presId="urn:microsoft.com/office/officeart/2005/8/layout/hierarchy3"/>
    <dgm:cxn modelId="{41835EFD-CCF8-41D3-BBB6-AD8F74B44166}" type="presOf" srcId="{7B018BA8-68C4-4547-9FE4-A661BBEF8796}" destId="{CF32ABF0-C2E9-4CF8-AAD2-E7D868BCF2E8}" srcOrd="1" destOrd="0" presId="urn:microsoft.com/office/officeart/2005/8/layout/hierarchy3"/>
    <dgm:cxn modelId="{8FBE48EA-8E2C-46EA-BBAB-8C529635B0FA}" type="presParOf" srcId="{64B13F74-F4E1-422D-945F-D2D460738153}" destId="{85D0AAB2-3433-4BF4-966C-2859A7362C0A}" srcOrd="0" destOrd="0" presId="urn:microsoft.com/office/officeart/2005/8/layout/hierarchy3"/>
    <dgm:cxn modelId="{415BA8BA-A806-4D84-9AC0-E81A7701EE64}" type="presParOf" srcId="{85D0AAB2-3433-4BF4-966C-2859A7362C0A}" destId="{D291E536-5846-4082-AA3B-5B3750E9D2E7}" srcOrd="0" destOrd="0" presId="urn:microsoft.com/office/officeart/2005/8/layout/hierarchy3"/>
    <dgm:cxn modelId="{82124C57-A5C4-4E20-81E8-229FF4BC5637}" type="presParOf" srcId="{D291E536-5846-4082-AA3B-5B3750E9D2E7}" destId="{1F32ECFF-8B87-4429-9F7F-CE5173E4170B}" srcOrd="0" destOrd="0" presId="urn:microsoft.com/office/officeart/2005/8/layout/hierarchy3"/>
    <dgm:cxn modelId="{FA647507-473E-4684-AD3C-8D816914D9D2}" type="presParOf" srcId="{D291E536-5846-4082-AA3B-5B3750E9D2E7}" destId="{CF32ABF0-C2E9-4CF8-AAD2-E7D868BCF2E8}" srcOrd="1" destOrd="0" presId="urn:microsoft.com/office/officeart/2005/8/layout/hierarchy3"/>
    <dgm:cxn modelId="{E956F9CA-8EF4-4528-B2C5-50599393B050}" type="presParOf" srcId="{85D0AAB2-3433-4BF4-966C-2859A7362C0A}" destId="{67A74950-4B73-4B4D-8442-0AE41AE1A71E}" srcOrd="1" destOrd="0" presId="urn:microsoft.com/office/officeart/2005/8/layout/hierarchy3"/>
    <dgm:cxn modelId="{58CD50CB-4092-4E9F-92EB-368CC0C56C29}" type="presParOf" srcId="{67A74950-4B73-4B4D-8442-0AE41AE1A71E}" destId="{B4BEB924-8B1A-4661-AC13-983AF8D6AEC1}" srcOrd="0" destOrd="0" presId="urn:microsoft.com/office/officeart/2005/8/layout/hierarchy3"/>
    <dgm:cxn modelId="{3C919555-EFEB-4811-A5A5-96FFD68514E9}" type="presParOf" srcId="{67A74950-4B73-4B4D-8442-0AE41AE1A71E}" destId="{365C8DEB-C21C-44FA-AFFF-9566C280FEE2}" srcOrd="1" destOrd="0" presId="urn:microsoft.com/office/officeart/2005/8/layout/hierarchy3"/>
    <dgm:cxn modelId="{495DA297-942E-43F7-BF23-64A16EA4C7F9}" type="presParOf" srcId="{67A74950-4B73-4B4D-8442-0AE41AE1A71E}" destId="{2A731EAE-09AA-4342-A70E-5D7ECBC33718}" srcOrd="2" destOrd="0" presId="urn:microsoft.com/office/officeart/2005/8/layout/hierarchy3"/>
    <dgm:cxn modelId="{9550CD0E-B6E8-46B5-B4CA-5329F25D6430}" type="presParOf" srcId="{67A74950-4B73-4B4D-8442-0AE41AE1A71E}" destId="{088DDAB8-C48C-443C-82FF-5F3D7E00ABA1}" srcOrd="3" destOrd="0" presId="urn:microsoft.com/office/officeart/2005/8/layout/hierarchy3"/>
    <dgm:cxn modelId="{EE4E8937-F35E-4F23-88FE-50699A958F38}" type="presParOf" srcId="{64B13F74-F4E1-422D-945F-D2D460738153}" destId="{743FBB1A-D076-4B2E-BA4C-2E538653A83D}" srcOrd="1" destOrd="0" presId="urn:microsoft.com/office/officeart/2005/8/layout/hierarchy3"/>
    <dgm:cxn modelId="{7C1344CF-0AD0-4D19-A5B3-4BE4696C9304}" type="presParOf" srcId="{743FBB1A-D076-4B2E-BA4C-2E538653A83D}" destId="{101A60FA-FE6E-4FC3-9956-9783DC7CAA7D}" srcOrd="0" destOrd="0" presId="urn:microsoft.com/office/officeart/2005/8/layout/hierarchy3"/>
    <dgm:cxn modelId="{2E269D88-111C-4398-92D1-89670D615D8F}" type="presParOf" srcId="{101A60FA-FE6E-4FC3-9956-9783DC7CAA7D}" destId="{DD7AD2EE-1D71-4EDA-8BE6-8667171779FE}" srcOrd="0" destOrd="0" presId="urn:microsoft.com/office/officeart/2005/8/layout/hierarchy3"/>
    <dgm:cxn modelId="{388E8C41-DA6B-4A1F-BF1F-EC156D445846}" type="presParOf" srcId="{101A60FA-FE6E-4FC3-9956-9783DC7CAA7D}" destId="{77116834-0D85-4166-BEFD-56A1FB2C3D11}" srcOrd="1" destOrd="0" presId="urn:microsoft.com/office/officeart/2005/8/layout/hierarchy3"/>
    <dgm:cxn modelId="{07669E52-C7BF-44A4-BEB5-B79A7DA1904C}" type="presParOf" srcId="{743FBB1A-D076-4B2E-BA4C-2E538653A83D}" destId="{A98E6FE3-FFA6-4F9E-9B12-7CCC094F8A30}" srcOrd="1" destOrd="0" presId="urn:microsoft.com/office/officeart/2005/8/layout/hierarchy3"/>
    <dgm:cxn modelId="{C67AAC44-35F8-4FB8-9E7A-39AF0E205783}" type="presParOf" srcId="{A98E6FE3-FFA6-4F9E-9B12-7CCC094F8A30}" destId="{F966D1E1-42C1-4C6A-816D-0CE580734200}" srcOrd="0" destOrd="0" presId="urn:microsoft.com/office/officeart/2005/8/layout/hierarchy3"/>
    <dgm:cxn modelId="{A5BF70CD-BF81-47A9-B4A6-35E32C9344BF}" type="presParOf" srcId="{A98E6FE3-FFA6-4F9E-9B12-7CCC094F8A30}" destId="{06C25954-1644-4939-B8CE-EC898ED9DA5F}" srcOrd="1" destOrd="0" presId="urn:microsoft.com/office/officeart/2005/8/layout/hierarchy3"/>
    <dgm:cxn modelId="{27BD42B1-CD9B-49DF-9A74-00BFB6D9AF85}" type="presParOf" srcId="{A98E6FE3-FFA6-4F9E-9B12-7CCC094F8A30}" destId="{CCE54001-B062-452C-8878-F4062ACCFD8B}" srcOrd="2" destOrd="0" presId="urn:microsoft.com/office/officeart/2005/8/layout/hierarchy3"/>
    <dgm:cxn modelId="{55D99347-D6A7-4F5B-9403-D645E554FF7E}" type="presParOf" srcId="{A98E6FE3-FFA6-4F9E-9B12-7CCC094F8A30}" destId="{AA8073D2-98D7-46AF-B3FF-01C16ECB35F2}" srcOrd="3" destOrd="0" presId="urn:microsoft.com/office/officeart/2005/8/layout/hierarchy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D39B27-84AD-4D83-9CD4-2875D530709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C7A1B80-C2AB-495E-A740-6B43C9952E02}">
      <dgm:prSet phldrT="[Testo]" custT="1"/>
      <dgm:spPr/>
      <dgm:t>
        <a:bodyPr/>
        <a:lstStyle/>
        <a:p>
          <a:r>
            <a:rPr lang="it-IT" sz="2000" b="1" dirty="0" smtClean="0"/>
            <a:t>FOTOSINTESI</a:t>
          </a:r>
        </a:p>
        <a:p>
          <a:r>
            <a:rPr lang="it-IT" sz="1600" dirty="0" smtClean="0"/>
            <a:t>An. Carbonica + acqua + </a:t>
          </a:r>
          <a:r>
            <a:rPr lang="it-IT" sz="16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En. Luminosa </a:t>
          </a:r>
          <a:r>
            <a:rPr lang="it-IT" sz="1600" dirty="0" smtClean="0"/>
            <a:t>= glucosio + ossigeno</a:t>
          </a:r>
          <a:endParaRPr lang="it-IT" sz="1600" dirty="0"/>
        </a:p>
      </dgm:t>
    </dgm:pt>
    <dgm:pt modelId="{019E93F6-A3BE-4AB0-85E7-56AC099408E6}" type="parTrans" cxnId="{96814324-ACE0-4F88-8B2E-E3196A17A8DC}">
      <dgm:prSet/>
      <dgm:spPr/>
      <dgm:t>
        <a:bodyPr/>
        <a:lstStyle/>
        <a:p>
          <a:endParaRPr lang="it-IT"/>
        </a:p>
      </dgm:t>
    </dgm:pt>
    <dgm:pt modelId="{9E12FF73-F3B4-4152-B410-74881688BEA8}" type="sibTrans" cxnId="{96814324-ACE0-4F88-8B2E-E3196A17A8DC}">
      <dgm:prSet/>
      <dgm:spPr/>
      <dgm:t>
        <a:bodyPr/>
        <a:lstStyle/>
        <a:p>
          <a:endParaRPr lang="it-IT"/>
        </a:p>
      </dgm:t>
    </dgm:pt>
    <dgm:pt modelId="{AF76CAD3-AE1A-4BDC-B7D4-2D5631D2EF82}">
      <dgm:prSet phldrT="[Testo]" custT="1"/>
      <dgm:spPr/>
      <dgm:t>
        <a:bodyPr/>
        <a:lstStyle/>
        <a:p>
          <a:r>
            <a:rPr lang="it-IT" sz="2000" b="1" dirty="0" smtClean="0"/>
            <a:t>FERMENTAZIONE </a:t>
          </a:r>
        </a:p>
        <a:p>
          <a:r>
            <a:rPr lang="it-IT" sz="1800" b="0" dirty="0" smtClean="0"/>
            <a:t>Glucosio = 2 Acido Lattico + </a:t>
          </a:r>
          <a:r>
            <a:rPr lang="it-IT" sz="1800" b="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energia</a:t>
          </a:r>
          <a:endParaRPr lang="it-IT" sz="1800" b="0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D8853A8B-9117-4A49-BDD3-C0EFCDE91309}" type="parTrans" cxnId="{F7BC7E7F-7D03-4C61-AC16-F77FECA50CD6}">
      <dgm:prSet/>
      <dgm:spPr/>
      <dgm:t>
        <a:bodyPr/>
        <a:lstStyle/>
        <a:p>
          <a:endParaRPr lang="it-IT"/>
        </a:p>
      </dgm:t>
    </dgm:pt>
    <dgm:pt modelId="{93E1A4B8-DF2D-4AE3-96DD-6E79B0A3ED0E}" type="sibTrans" cxnId="{F7BC7E7F-7D03-4C61-AC16-F77FECA50CD6}">
      <dgm:prSet/>
      <dgm:spPr/>
      <dgm:t>
        <a:bodyPr/>
        <a:lstStyle/>
        <a:p>
          <a:endParaRPr lang="it-IT"/>
        </a:p>
      </dgm:t>
    </dgm:pt>
    <dgm:pt modelId="{E12AF7A9-71FE-4D9D-A43C-5DD65DD70B2A}">
      <dgm:prSet phldrT="[Testo]" custT="1"/>
      <dgm:spPr/>
      <dgm:t>
        <a:bodyPr/>
        <a:lstStyle/>
        <a:p>
          <a:r>
            <a:rPr lang="it-IT" sz="2000" b="1" dirty="0" smtClean="0"/>
            <a:t>RESPIRAZIONE AEROBICA</a:t>
          </a:r>
        </a:p>
        <a:p>
          <a:r>
            <a:rPr lang="it-IT" sz="1800" b="0" dirty="0" smtClean="0"/>
            <a:t>Glucosio + Ossigeno = An. Carbonica + acqua + </a:t>
          </a:r>
          <a:r>
            <a:rPr lang="it-IT" sz="1800" b="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energia</a:t>
          </a:r>
          <a:endParaRPr lang="it-IT" sz="1800" b="0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53BEB0B9-3DDA-457C-83A0-5044FF46D081}" type="parTrans" cxnId="{88D5BBB4-BFD4-4154-B353-85B1DDC650E2}">
      <dgm:prSet/>
      <dgm:spPr/>
      <dgm:t>
        <a:bodyPr/>
        <a:lstStyle/>
        <a:p>
          <a:endParaRPr lang="it-IT"/>
        </a:p>
      </dgm:t>
    </dgm:pt>
    <dgm:pt modelId="{7328E43D-2331-4A00-B08C-EC32318406BA}" type="sibTrans" cxnId="{88D5BBB4-BFD4-4154-B353-85B1DDC650E2}">
      <dgm:prSet/>
      <dgm:spPr/>
      <dgm:t>
        <a:bodyPr/>
        <a:lstStyle/>
        <a:p>
          <a:endParaRPr lang="it-IT"/>
        </a:p>
      </dgm:t>
    </dgm:pt>
    <dgm:pt modelId="{E926DBDA-3FA4-401B-850A-DAC2C2BDC402}">
      <dgm:prSet custT="1"/>
      <dgm:spPr/>
      <dgm:t>
        <a:bodyPr/>
        <a:lstStyle/>
        <a:p>
          <a:r>
            <a:rPr lang="it-IT" sz="2000" b="1" dirty="0" smtClean="0"/>
            <a:t>RESPIRAZIONE ANAEROBICA</a:t>
          </a:r>
        </a:p>
        <a:p>
          <a:r>
            <a:rPr lang="it-IT" sz="1800" b="0" dirty="0" smtClean="0"/>
            <a:t>Acido Acetico + 2 acqua + 4 S = 2 Anidride carbonica + 4 Idrogeno solforato + </a:t>
          </a:r>
          <a:r>
            <a:rPr lang="it-IT" sz="1800" b="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energia</a:t>
          </a:r>
          <a:endParaRPr lang="it-IT" sz="1800" b="0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D79D762D-A992-4BCC-A920-ED0AC7463A37}" type="parTrans" cxnId="{62AB60D2-6F1A-44DE-8382-B55B9F1D83D1}">
      <dgm:prSet/>
      <dgm:spPr/>
      <dgm:t>
        <a:bodyPr/>
        <a:lstStyle/>
        <a:p>
          <a:endParaRPr lang="it-IT"/>
        </a:p>
      </dgm:t>
    </dgm:pt>
    <dgm:pt modelId="{C47F04A4-5E7E-48D8-9312-B9D49549A6FF}" type="sibTrans" cxnId="{62AB60D2-6F1A-44DE-8382-B55B9F1D83D1}">
      <dgm:prSet/>
      <dgm:spPr/>
      <dgm:t>
        <a:bodyPr/>
        <a:lstStyle/>
        <a:p>
          <a:endParaRPr lang="it-IT"/>
        </a:p>
      </dgm:t>
    </dgm:pt>
    <dgm:pt modelId="{FF4BD18F-92ED-4E92-BE78-896582ECBB62}" type="pres">
      <dgm:prSet presAssocID="{C4D39B27-84AD-4D83-9CD4-2875D530709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E7CAD3A-A6A5-4BDF-BB5A-D047ECB15F51}" type="pres">
      <dgm:prSet presAssocID="{6C7A1B80-C2AB-495E-A740-6B43C9952E02}" presName="parentLin" presStyleCnt="0"/>
      <dgm:spPr/>
    </dgm:pt>
    <dgm:pt modelId="{5CD9D882-44D1-452E-B48F-29D9D183CF39}" type="pres">
      <dgm:prSet presAssocID="{6C7A1B80-C2AB-495E-A740-6B43C9952E02}" presName="parentLeftMargin" presStyleLbl="node1" presStyleIdx="0" presStyleCnt="4"/>
      <dgm:spPr/>
      <dgm:t>
        <a:bodyPr/>
        <a:lstStyle/>
        <a:p>
          <a:endParaRPr lang="it-IT"/>
        </a:p>
      </dgm:t>
    </dgm:pt>
    <dgm:pt modelId="{3E238DF4-E3A3-471F-AB87-390C0049C57C}" type="pres">
      <dgm:prSet presAssocID="{6C7A1B80-C2AB-495E-A740-6B43C9952E0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253F5F4-101A-43AD-BD73-2FCFA085B8BB}" type="pres">
      <dgm:prSet presAssocID="{6C7A1B80-C2AB-495E-A740-6B43C9952E02}" presName="negativeSpace" presStyleCnt="0"/>
      <dgm:spPr/>
    </dgm:pt>
    <dgm:pt modelId="{6DC0677E-3711-460D-83B8-7D24BC1C0EA7}" type="pres">
      <dgm:prSet presAssocID="{6C7A1B80-C2AB-495E-A740-6B43C9952E02}" presName="childText" presStyleLbl="conFgAcc1" presStyleIdx="0" presStyleCnt="4">
        <dgm:presLayoutVars>
          <dgm:bulletEnabled val="1"/>
        </dgm:presLayoutVars>
      </dgm:prSet>
      <dgm:spPr/>
    </dgm:pt>
    <dgm:pt modelId="{9C10A956-B6F4-4056-828C-565946BF3131}" type="pres">
      <dgm:prSet presAssocID="{9E12FF73-F3B4-4152-B410-74881688BEA8}" presName="spaceBetweenRectangles" presStyleCnt="0"/>
      <dgm:spPr/>
    </dgm:pt>
    <dgm:pt modelId="{C95A9E27-F26D-4E4F-8604-43ED5D519935}" type="pres">
      <dgm:prSet presAssocID="{AF76CAD3-AE1A-4BDC-B7D4-2D5631D2EF82}" presName="parentLin" presStyleCnt="0"/>
      <dgm:spPr/>
    </dgm:pt>
    <dgm:pt modelId="{5D4ABB54-2BDA-4837-92EB-DB6AD78B60EE}" type="pres">
      <dgm:prSet presAssocID="{AF76CAD3-AE1A-4BDC-B7D4-2D5631D2EF82}" presName="parentLeftMargin" presStyleLbl="node1" presStyleIdx="0" presStyleCnt="4"/>
      <dgm:spPr/>
      <dgm:t>
        <a:bodyPr/>
        <a:lstStyle/>
        <a:p>
          <a:endParaRPr lang="it-IT"/>
        </a:p>
      </dgm:t>
    </dgm:pt>
    <dgm:pt modelId="{4AB70BB3-7AAD-4EF0-AA73-EDDC0E17CD11}" type="pres">
      <dgm:prSet presAssocID="{AF76CAD3-AE1A-4BDC-B7D4-2D5631D2EF8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BC0D41E-0749-48B0-8844-1D0049225057}" type="pres">
      <dgm:prSet presAssocID="{AF76CAD3-AE1A-4BDC-B7D4-2D5631D2EF82}" presName="negativeSpace" presStyleCnt="0"/>
      <dgm:spPr/>
    </dgm:pt>
    <dgm:pt modelId="{69B37372-217B-4F4B-AB7E-86BCFE79A3C5}" type="pres">
      <dgm:prSet presAssocID="{AF76CAD3-AE1A-4BDC-B7D4-2D5631D2EF82}" presName="childText" presStyleLbl="conFgAcc1" presStyleIdx="1" presStyleCnt="4">
        <dgm:presLayoutVars>
          <dgm:bulletEnabled val="1"/>
        </dgm:presLayoutVars>
      </dgm:prSet>
      <dgm:spPr/>
    </dgm:pt>
    <dgm:pt modelId="{16712065-B0C0-4AF5-99B3-99B758FED580}" type="pres">
      <dgm:prSet presAssocID="{93E1A4B8-DF2D-4AE3-96DD-6E79B0A3ED0E}" presName="spaceBetweenRectangles" presStyleCnt="0"/>
      <dgm:spPr/>
    </dgm:pt>
    <dgm:pt modelId="{3B72DF80-BDF6-4358-A1EC-69940C991AB1}" type="pres">
      <dgm:prSet presAssocID="{E12AF7A9-71FE-4D9D-A43C-5DD65DD70B2A}" presName="parentLin" presStyleCnt="0"/>
      <dgm:spPr/>
    </dgm:pt>
    <dgm:pt modelId="{E455FBF0-9F27-4DFD-B596-E22B01659E2F}" type="pres">
      <dgm:prSet presAssocID="{E12AF7A9-71FE-4D9D-A43C-5DD65DD70B2A}" presName="parentLeftMargin" presStyleLbl="node1" presStyleIdx="1" presStyleCnt="4"/>
      <dgm:spPr/>
      <dgm:t>
        <a:bodyPr/>
        <a:lstStyle/>
        <a:p>
          <a:endParaRPr lang="it-IT"/>
        </a:p>
      </dgm:t>
    </dgm:pt>
    <dgm:pt modelId="{9ED4ED6C-0398-4707-943A-FC4AC5CF8567}" type="pres">
      <dgm:prSet presAssocID="{E12AF7A9-71FE-4D9D-A43C-5DD65DD70B2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09FC3D-89E1-4025-81AB-705B2C1C26A9}" type="pres">
      <dgm:prSet presAssocID="{E12AF7A9-71FE-4D9D-A43C-5DD65DD70B2A}" presName="negativeSpace" presStyleCnt="0"/>
      <dgm:spPr/>
    </dgm:pt>
    <dgm:pt modelId="{4C5F9560-D97D-4EA1-87E5-E70462A571A9}" type="pres">
      <dgm:prSet presAssocID="{E12AF7A9-71FE-4D9D-A43C-5DD65DD70B2A}" presName="childText" presStyleLbl="conFgAcc1" presStyleIdx="2" presStyleCnt="4">
        <dgm:presLayoutVars>
          <dgm:bulletEnabled val="1"/>
        </dgm:presLayoutVars>
      </dgm:prSet>
      <dgm:spPr/>
    </dgm:pt>
    <dgm:pt modelId="{DDB7261F-E6D6-443D-8E35-2749FB313E1F}" type="pres">
      <dgm:prSet presAssocID="{7328E43D-2331-4A00-B08C-EC32318406BA}" presName="spaceBetweenRectangles" presStyleCnt="0"/>
      <dgm:spPr/>
    </dgm:pt>
    <dgm:pt modelId="{A1BDD01A-4EB0-4675-BA66-3BD8EAE6CAE1}" type="pres">
      <dgm:prSet presAssocID="{E926DBDA-3FA4-401B-850A-DAC2C2BDC402}" presName="parentLin" presStyleCnt="0"/>
      <dgm:spPr/>
    </dgm:pt>
    <dgm:pt modelId="{78E561FF-7C7A-46CD-915E-80E767C2A852}" type="pres">
      <dgm:prSet presAssocID="{E926DBDA-3FA4-401B-850A-DAC2C2BDC402}" presName="parentLeftMargin" presStyleLbl="node1" presStyleIdx="2" presStyleCnt="4"/>
      <dgm:spPr/>
      <dgm:t>
        <a:bodyPr/>
        <a:lstStyle/>
        <a:p>
          <a:endParaRPr lang="it-IT"/>
        </a:p>
      </dgm:t>
    </dgm:pt>
    <dgm:pt modelId="{C584AC61-1D39-4AA3-A08D-DCFC0A507AA2}" type="pres">
      <dgm:prSet presAssocID="{E926DBDA-3FA4-401B-850A-DAC2C2BDC402}" presName="parentText" presStyleLbl="node1" presStyleIdx="3" presStyleCnt="4" custScaleY="13432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6CCC221-27DB-4340-A262-B677EF2D33CC}" type="pres">
      <dgm:prSet presAssocID="{E926DBDA-3FA4-401B-850A-DAC2C2BDC402}" presName="negativeSpace" presStyleCnt="0"/>
      <dgm:spPr/>
    </dgm:pt>
    <dgm:pt modelId="{FC7B95FC-D512-4A9E-8BEB-63494136D8A4}" type="pres">
      <dgm:prSet presAssocID="{E926DBDA-3FA4-401B-850A-DAC2C2BDC40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48EDBC3-3B8F-4A3F-9A72-CB0F9ECEB5C2}" type="presOf" srcId="{E12AF7A9-71FE-4D9D-A43C-5DD65DD70B2A}" destId="{9ED4ED6C-0398-4707-943A-FC4AC5CF8567}" srcOrd="1" destOrd="0" presId="urn:microsoft.com/office/officeart/2005/8/layout/list1"/>
    <dgm:cxn modelId="{306E15D0-9CB9-4F71-B865-5CCCA89BA504}" type="presOf" srcId="{6C7A1B80-C2AB-495E-A740-6B43C9952E02}" destId="{3E238DF4-E3A3-471F-AB87-390C0049C57C}" srcOrd="1" destOrd="0" presId="urn:microsoft.com/office/officeart/2005/8/layout/list1"/>
    <dgm:cxn modelId="{2357F758-162F-4AA1-A4CD-0835A762E1D6}" type="presOf" srcId="{AF76CAD3-AE1A-4BDC-B7D4-2D5631D2EF82}" destId="{5D4ABB54-2BDA-4837-92EB-DB6AD78B60EE}" srcOrd="0" destOrd="0" presId="urn:microsoft.com/office/officeart/2005/8/layout/list1"/>
    <dgm:cxn modelId="{DF6BDB50-E887-4499-8665-7BCA93B04D5A}" type="presOf" srcId="{AF76CAD3-AE1A-4BDC-B7D4-2D5631D2EF82}" destId="{4AB70BB3-7AAD-4EF0-AA73-EDDC0E17CD11}" srcOrd="1" destOrd="0" presId="urn:microsoft.com/office/officeart/2005/8/layout/list1"/>
    <dgm:cxn modelId="{96814324-ACE0-4F88-8B2E-E3196A17A8DC}" srcId="{C4D39B27-84AD-4D83-9CD4-2875D530709E}" destId="{6C7A1B80-C2AB-495E-A740-6B43C9952E02}" srcOrd="0" destOrd="0" parTransId="{019E93F6-A3BE-4AB0-85E7-56AC099408E6}" sibTransId="{9E12FF73-F3B4-4152-B410-74881688BEA8}"/>
    <dgm:cxn modelId="{3D968E5A-1012-4528-B16C-4D54AC851820}" type="presOf" srcId="{6C7A1B80-C2AB-495E-A740-6B43C9952E02}" destId="{5CD9D882-44D1-452E-B48F-29D9D183CF39}" srcOrd="0" destOrd="0" presId="urn:microsoft.com/office/officeart/2005/8/layout/list1"/>
    <dgm:cxn modelId="{88D5BBB4-BFD4-4154-B353-85B1DDC650E2}" srcId="{C4D39B27-84AD-4D83-9CD4-2875D530709E}" destId="{E12AF7A9-71FE-4D9D-A43C-5DD65DD70B2A}" srcOrd="2" destOrd="0" parTransId="{53BEB0B9-3DDA-457C-83A0-5044FF46D081}" sibTransId="{7328E43D-2331-4A00-B08C-EC32318406BA}"/>
    <dgm:cxn modelId="{62A01E9D-6509-4052-9E2E-417B13BDE70D}" type="presOf" srcId="{E926DBDA-3FA4-401B-850A-DAC2C2BDC402}" destId="{C584AC61-1D39-4AA3-A08D-DCFC0A507AA2}" srcOrd="1" destOrd="0" presId="urn:microsoft.com/office/officeart/2005/8/layout/list1"/>
    <dgm:cxn modelId="{890A5275-9EE2-436C-97C5-D9C2881043BF}" type="presOf" srcId="{E12AF7A9-71FE-4D9D-A43C-5DD65DD70B2A}" destId="{E455FBF0-9F27-4DFD-B596-E22B01659E2F}" srcOrd="0" destOrd="0" presId="urn:microsoft.com/office/officeart/2005/8/layout/list1"/>
    <dgm:cxn modelId="{F7BC7E7F-7D03-4C61-AC16-F77FECA50CD6}" srcId="{C4D39B27-84AD-4D83-9CD4-2875D530709E}" destId="{AF76CAD3-AE1A-4BDC-B7D4-2D5631D2EF82}" srcOrd="1" destOrd="0" parTransId="{D8853A8B-9117-4A49-BDD3-C0EFCDE91309}" sibTransId="{93E1A4B8-DF2D-4AE3-96DD-6E79B0A3ED0E}"/>
    <dgm:cxn modelId="{080D90C9-6394-44A4-8CBB-DEAB1B464505}" type="presOf" srcId="{E926DBDA-3FA4-401B-850A-DAC2C2BDC402}" destId="{78E561FF-7C7A-46CD-915E-80E767C2A852}" srcOrd="0" destOrd="0" presId="urn:microsoft.com/office/officeart/2005/8/layout/list1"/>
    <dgm:cxn modelId="{62AB60D2-6F1A-44DE-8382-B55B9F1D83D1}" srcId="{C4D39B27-84AD-4D83-9CD4-2875D530709E}" destId="{E926DBDA-3FA4-401B-850A-DAC2C2BDC402}" srcOrd="3" destOrd="0" parTransId="{D79D762D-A992-4BCC-A920-ED0AC7463A37}" sibTransId="{C47F04A4-5E7E-48D8-9312-B9D49549A6FF}"/>
    <dgm:cxn modelId="{44BEFF46-7F69-4E68-92EF-17BA45072A3E}" type="presOf" srcId="{C4D39B27-84AD-4D83-9CD4-2875D530709E}" destId="{FF4BD18F-92ED-4E92-BE78-896582ECBB62}" srcOrd="0" destOrd="0" presId="urn:microsoft.com/office/officeart/2005/8/layout/list1"/>
    <dgm:cxn modelId="{17E74998-31A1-40EB-A614-1422F5F67348}" type="presParOf" srcId="{FF4BD18F-92ED-4E92-BE78-896582ECBB62}" destId="{CE7CAD3A-A6A5-4BDF-BB5A-D047ECB15F51}" srcOrd="0" destOrd="0" presId="urn:microsoft.com/office/officeart/2005/8/layout/list1"/>
    <dgm:cxn modelId="{08E363D1-810F-4CA4-8CB8-0450D23F81DF}" type="presParOf" srcId="{CE7CAD3A-A6A5-4BDF-BB5A-D047ECB15F51}" destId="{5CD9D882-44D1-452E-B48F-29D9D183CF39}" srcOrd="0" destOrd="0" presId="urn:microsoft.com/office/officeart/2005/8/layout/list1"/>
    <dgm:cxn modelId="{3BEBF986-43F7-428E-BB2C-42F0240D3E6C}" type="presParOf" srcId="{CE7CAD3A-A6A5-4BDF-BB5A-D047ECB15F51}" destId="{3E238DF4-E3A3-471F-AB87-390C0049C57C}" srcOrd="1" destOrd="0" presId="urn:microsoft.com/office/officeart/2005/8/layout/list1"/>
    <dgm:cxn modelId="{41A6850A-1E98-4A35-8CC8-1C4B659DE76A}" type="presParOf" srcId="{FF4BD18F-92ED-4E92-BE78-896582ECBB62}" destId="{3253F5F4-101A-43AD-BD73-2FCFA085B8BB}" srcOrd="1" destOrd="0" presId="urn:microsoft.com/office/officeart/2005/8/layout/list1"/>
    <dgm:cxn modelId="{AEE405A1-E309-4F9C-A847-8FAD2C8735B1}" type="presParOf" srcId="{FF4BD18F-92ED-4E92-BE78-896582ECBB62}" destId="{6DC0677E-3711-460D-83B8-7D24BC1C0EA7}" srcOrd="2" destOrd="0" presId="urn:microsoft.com/office/officeart/2005/8/layout/list1"/>
    <dgm:cxn modelId="{02864874-D42A-417D-A490-939580F56016}" type="presParOf" srcId="{FF4BD18F-92ED-4E92-BE78-896582ECBB62}" destId="{9C10A956-B6F4-4056-828C-565946BF3131}" srcOrd="3" destOrd="0" presId="urn:microsoft.com/office/officeart/2005/8/layout/list1"/>
    <dgm:cxn modelId="{D68BB6F9-6F0F-4241-B737-68B89C116D86}" type="presParOf" srcId="{FF4BD18F-92ED-4E92-BE78-896582ECBB62}" destId="{C95A9E27-F26D-4E4F-8604-43ED5D519935}" srcOrd="4" destOrd="0" presId="urn:microsoft.com/office/officeart/2005/8/layout/list1"/>
    <dgm:cxn modelId="{F40C1C56-A789-4E19-8BCE-50DF16224B3C}" type="presParOf" srcId="{C95A9E27-F26D-4E4F-8604-43ED5D519935}" destId="{5D4ABB54-2BDA-4837-92EB-DB6AD78B60EE}" srcOrd="0" destOrd="0" presId="urn:microsoft.com/office/officeart/2005/8/layout/list1"/>
    <dgm:cxn modelId="{DDC7465E-3D6B-4EB4-B78C-602A997B976A}" type="presParOf" srcId="{C95A9E27-F26D-4E4F-8604-43ED5D519935}" destId="{4AB70BB3-7AAD-4EF0-AA73-EDDC0E17CD11}" srcOrd="1" destOrd="0" presId="urn:microsoft.com/office/officeart/2005/8/layout/list1"/>
    <dgm:cxn modelId="{A33BBE50-B024-4C92-A4BE-F5BC10BAB1F9}" type="presParOf" srcId="{FF4BD18F-92ED-4E92-BE78-896582ECBB62}" destId="{0BC0D41E-0749-48B0-8844-1D0049225057}" srcOrd="5" destOrd="0" presId="urn:microsoft.com/office/officeart/2005/8/layout/list1"/>
    <dgm:cxn modelId="{E17B8F52-21D3-4602-AC37-00D5AEA33F8F}" type="presParOf" srcId="{FF4BD18F-92ED-4E92-BE78-896582ECBB62}" destId="{69B37372-217B-4F4B-AB7E-86BCFE79A3C5}" srcOrd="6" destOrd="0" presId="urn:microsoft.com/office/officeart/2005/8/layout/list1"/>
    <dgm:cxn modelId="{D56BF1F6-6578-4610-A8C2-2F129D532816}" type="presParOf" srcId="{FF4BD18F-92ED-4E92-BE78-896582ECBB62}" destId="{16712065-B0C0-4AF5-99B3-99B758FED580}" srcOrd="7" destOrd="0" presId="urn:microsoft.com/office/officeart/2005/8/layout/list1"/>
    <dgm:cxn modelId="{69C8668F-23FE-4FD9-BE2E-219900CB1915}" type="presParOf" srcId="{FF4BD18F-92ED-4E92-BE78-896582ECBB62}" destId="{3B72DF80-BDF6-4358-A1EC-69940C991AB1}" srcOrd="8" destOrd="0" presId="urn:microsoft.com/office/officeart/2005/8/layout/list1"/>
    <dgm:cxn modelId="{F71443DD-1498-47DD-BA08-AF111E26B355}" type="presParOf" srcId="{3B72DF80-BDF6-4358-A1EC-69940C991AB1}" destId="{E455FBF0-9F27-4DFD-B596-E22B01659E2F}" srcOrd="0" destOrd="0" presId="urn:microsoft.com/office/officeart/2005/8/layout/list1"/>
    <dgm:cxn modelId="{0E7E1940-6A82-45AB-8B55-F63B2E24D1B4}" type="presParOf" srcId="{3B72DF80-BDF6-4358-A1EC-69940C991AB1}" destId="{9ED4ED6C-0398-4707-943A-FC4AC5CF8567}" srcOrd="1" destOrd="0" presId="urn:microsoft.com/office/officeart/2005/8/layout/list1"/>
    <dgm:cxn modelId="{0BCE84C4-CB11-410C-81ED-5571864F7AE4}" type="presParOf" srcId="{FF4BD18F-92ED-4E92-BE78-896582ECBB62}" destId="{8509FC3D-89E1-4025-81AB-705B2C1C26A9}" srcOrd="9" destOrd="0" presId="urn:microsoft.com/office/officeart/2005/8/layout/list1"/>
    <dgm:cxn modelId="{F7C83E3C-B30F-4A7E-A6B2-D4CEA7981C93}" type="presParOf" srcId="{FF4BD18F-92ED-4E92-BE78-896582ECBB62}" destId="{4C5F9560-D97D-4EA1-87E5-E70462A571A9}" srcOrd="10" destOrd="0" presId="urn:microsoft.com/office/officeart/2005/8/layout/list1"/>
    <dgm:cxn modelId="{C509312F-CAD2-481C-9449-DF0D3D306E49}" type="presParOf" srcId="{FF4BD18F-92ED-4E92-BE78-896582ECBB62}" destId="{DDB7261F-E6D6-443D-8E35-2749FB313E1F}" srcOrd="11" destOrd="0" presId="urn:microsoft.com/office/officeart/2005/8/layout/list1"/>
    <dgm:cxn modelId="{74000C2C-E340-45CC-9DE3-43245B1201BD}" type="presParOf" srcId="{FF4BD18F-92ED-4E92-BE78-896582ECBB62}" destId="{A1BDD01A-4EB0-4675-BA66-3BD8EAE6CAE1}" srcOrd="12" destOrd="0" presId="urn:microsoft.com/office/officeart/2005/8/layout/list1"/>
    <dgm:cxn modelId="{45B00B68-258E-4B38-896A-0ABCD6F02FDD}" type="presParOf" srcId="{A1BDD01A-4EB0-4675-BA66-3BD8EAE6CAE1}" destId="{78E561FF-7C7A-46CD-915E-80E767C2A852}" srcOrd="0" destOrd="0" presId="urn:microsoft.com/office/officeart/2005/8/layout/list1"/>
    <dgm:cxn modelId="{0202A89B-5244-4B12-92DB-F22CCE1941EC}" type="presParOf" srcId="{A1BDD01A-4EB0-4675-BA66-3BD8EAE6CAE1}" destId="{C584AC61-1D39-4AA3-A08D-DCFC0A507AA2}" srcOrd="1" destOrd="0" presId="urn:microsoft.com/office/officeart/2005/8/layout/list1"/>
    <dgm:cxn modelId="{9DFA7F87-6177-4A62-B3EF-E1F44491A1C8}" type="presParOf" srcId="{FF4BD18F-92ED-4E92-BE78-896582ECBB62}" destId="{76CCC221-27DB-4340-A262-B677EF2D33CC}" srcOrd="13" destOrd="0" presId="urn:microsoft.com/office/officeart/2005/8/layout/list1"/>
    <dgm:cxn modelId="{141E3B99-6E2A-402C-9CC1-F409E4C01182}" type="presParOf" srcId="{FF4BD18F-92ED-4E92-BE78-896582ECBB62}" destId="{FC7B95FC-D512-4A9E-8BEB-63494136D8A4}" srcOrd="14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D2BE25C-AF9A-4963-9377-598FEEF784B3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01741DF2-D6A0-47CD-8F0E-FD9F16BDC1F0}">
      <dgm:prSet phldrT="[Testo]" custT="1"/>
      <dgm:spPr/>
      <dgm:t>
        <a:bodyPr/>
        <a:lstStyle/>
        <a:p>
          <a:r>
            <a:rPr lang="it-IT" sz="2400" b="1" dirty="0" smtClean="0"/>
            <a:t>MACRONUTRIENTI:</a:t>
          </a:r>
        </a:p>
        <a:p>
          <a:r>
            <a:rPr lang="it-IT" sz="3600" b="1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C, O, N, H, P, S</a:t>
          </a:r>
          <a:endParaRPr lang="it-IT" sz="2000" b="1" dirty="0" smtClean="0">
            <a:solidFill>
              <a:schemeClr val="accent6">
                <a:lumMod val="60000"/>
                <a:lumOff val="40000"/>
              </a:schemeClr>
            </a:solidFill>
          </a:endParaRPr>
        </a:p>
        <a:p>
          <a:r>
            <a:rPr lang="it-IT" sz="1800" dirty="0" smtClean="0"/>
            <a:t>(95%)</a:t>
          </a:r>
          <a:endParaRPr lang="it-IT" sz="1800" dirty="0"/>
        </a:p>
      </dgm:t>
    </dgm:pt>
    <dgm:pt modelId="{AC70C0D1-D9D4-4DF9-9E8C-E701531B800B}" type="parTrans" cxnId="{C9984189-476F-4039-85E9-B0E3DD78B4B5}">
      <dgm:prSet/>
      <dgm:spPr/>
      <dgm:t>
        <a:bodyPr/>
        <a:lstStyle/>
        <a:p>
          <a:endParaRPr lang="it-IT"/>
        </a:p>
      </dgm:t>
    </dgm:pt>
    <dgm:pt modelId="{DDDDEBF3-EC23-4FDE-9522-9F6693D20F36}" type="sibTrans" cxnId="{C9984189-476F-4039-85E9-B0E3DD78B4B5}">
      <dgm:prSet/>
      <dgm:spPr/>
      <dgm:t>
        <a:bodyPr/>
        <a:lstStyle/>
        <a:p>
          <a:endParaRPr lang="it-IT"/>
        </a:p>
      </dgm:t>
    </dgm:pt>
    <dgm:pt modelId="{121FF2BB-41A2-4EDA-9903-CED882D617D8}">
      <dgm:prSet phldrT="[Testo]" custT="1"/>
      <dgm:spPr/>
      <dgm:t>
        <a:bodyPr/>
        <a:lstStyle/>
        <a:p>
          <a:r>
            <a:rPr lang="it-IT" sz="2400" b="1" dirty="0" smtClean="0"/>
            <a:t>MACRONUTRIENTI:</a:t>
          </a:r>
        </a:p>
        <a:p>
          <a:r>
            <a:rPr lang="it-IT" sz="3200" b="1" dirty="0" smtClean="0">
              <a:solidFill>
                <a:schemeClr val="accent6"/>
              </a:solidFill>
            </a:rPr>
            <a:t>K, Ca, Mg, Fe, </a:t>
          </a:r>
          <a:r>
            <a:rPr lang="it-IT" sz="3200" b="1" dirty="0" err="1" smtClean="0">
              <a:solidFill>
                <a:schemeClr val="accent6"/>
              </a:solidFill>
            </a:rPr>
            <a:t>Na</a:t>
          </a:r>
          <a:endParaRPr lang="it-IT" sz="3200" b="1" dirty="0">
            <a:solidFill>
              <a:schemeClr val="accent6"/>
            </a:solidFill>
          </a:endParaRPr>
        </a:p>
      </dgm:t>
    </dgm:pt>
    <dgm:pt modelId="{BFAE7A79-DED7-44DF-878F-984C4B902F84}" type="parTrans" cxnId="{E0FA5830-CC20-472D-B0CE-BE94B7237393}">
      <dgm:prSet/>
      <dgm:spPr/>
      <dgm:t>
        <a:bodyPr/>
        <a:lstStyle/>
        <a:p>
          <a:endParaRPr lang="it-IT"/>
        </a:p>
      </dgm:t>
    </dgm:pt>
    <dgm:pt modelId="{653FF161-3D1A-43F0-A784-589D7295E412}" type="sibTrans" cxnId="{E0FA5830-CC20-472D-B0CE-BE94B7237393}">
      <dgm:prSet/>
      <dgm:spPr/>
      <dgm:t>
        <a:bodyPr/>
        <a:lstStyle/>
        <a:p>
          <a:endParaRPr lang="it-IT"/>
        </a:p>
      </dgm:t>
    </dgm:pt>
    <dgm:pt modelId="{A26881DC-CC84-411D-94A0-58977A9B3E49}">
      <dgm:prSet phldrT="[Testo]" custT="1"/>
      <dgm:spPr/>
      <dgm:t>
        <a:bodyPr/>
        <a:lstStyle/>
        <a:p>
          <a:r>
            <a:rPr lang="it-IT" sz="2000" b="1" dirty="0" smtClean="0"/>
            <a:t>MICRONUTRIENTI:</a:t>
          </a:r>
        </a:p>
        <a:p>
          <a:r>
            <a:rPr lang="it-IT" sz="2000" b="1" dirty="0" smtClean="0">
              <a:solidFill>
                <a:schemeClr val="accent4">
                  <a:lumMod val="50000"/>
                </a:schemeClr>
              </a:solidFill>
            </a:rPr>
            <a:t>Co, Mn, Cu, </a:t>
          </a:r>
          <a:r>
            <a:rPr lang="it-IT" sz="2000" b="1" dirty="0" err="1" smtClean="0">
              <a:solidFill>
                <a:schemeClr val="accent4">
                  <a:lumMod val="50000"/>
                </a:schemeClr>
              </a:solidFill>
            </a:rPr>
            <a:t>Zn</a:t>
          </a:r>
          <a:r>
            <a:rPr lang="it-IT" sz="2000" b="1" dirty="0" smtClean="0">
              <a:solidFill>
                <a:schemeClr val="accent4">
                  <a:lumMod val="50000"/>
                </a:schemeClr>
              </a:solidFill>
            </a:rPr>
            <a:t>, Ni, Mo</a:t>
          </a:r>
          <a:endParaRPr lang="it-IT" sz="2000" b="1" dirty="0">
            <a:solidFill>
              <a:schemeClr val="accent4">
                <a:lumMod val="50000"/>
              </a:schemeClr>
            </a:solidFill>
          </a:endParaRPr>
        </a:p>
      </dgm:t>
    </dgm:pt>
    <dgm:pt modelId="{E04CC758-6806-4BB0-BA4A-05E0310D3B5E}" type="parTrans" cxnId="{F2E61FE2-2E88-4EE4-8663-EDC7F9E8A143}">
      <dgm:prSet/>
      <dgm:spPr/>
      <dgm:t>
        <a:bodyPr/>
        <a:lstStyle/>
        <a:p>
          <a:endParaRPr lang="it-IT"/>
        </a:p>
      </dgm:t>
    </dgm:pt>
    <dgm:pt modelId="{D1D9F890-C686-4061-AF70-F699FF04B655}" type="sibTrans" cxnId="{F2E61FE2-2E88-4EE4-8663-EDC7F9E8A143}">
      <dgm:prSet/>
      <dgm:spPr/>
      <dgm:t>
        <a:bodyPr/>
        <a:lstStyle/>
        <a:p>
          <a:endParaRPr lang="it-IT"/>
        </a:p>
      </dgm:t>
    </dgm:pt>
    <dgm:pt modelId="{861008A3-E755-42DF-AA31-C8042ECEBB3B}" type="pres">
      <dgm:prSet presAssocID="{0D2BE25C-AF9A-4963-9377-598FEEF784B3}" presName="Name0" presStyleCnt="0">
        <dgm:presLayoutVars>
          <dgm:dir/>
          <dgm:animLvl val="lvl"/>
          <dgm:resizeHandles val="exact"/>
        </dgm:presLayoutVars>
      </dgm:prSet>
      <dgm:spPr/>
    </dgm:pt>
    <dgm:pt modelId="{AA31EC6A-0E19-4BB6-8926-891070EE12B8}" type="pres">
      <dgm:prSet presAssocID="{01741DF2-D6A0-47CD-8F0E-FD9F16BDC1F0}" presName="Name8" presStyleCnt="0"/>
      <dgm:spPr/>
    </dgm:pt>
    <dgm:pt modelId="{CD743FB9-D9EA-4F26-B9BC-B5D5B3FC7A72}" type="pres">
      <dgm:prSet presAssocID="{01741DF2-D6A0-47CD-8F0E-FD9F16BDC1F0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3B9F4A4-AE25-40E0-A5D4-89EE63F18D3F}" type="pres">
      <dgm:prSet presAssocID="{01741DF2-D6A0-47CD-8F0E-FD9F16BDC1F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1BCB84F-E5D7-457E-86B0-62940A8537E7}" type="pres">
      <dgm:prSet presAssocID="{121FF2BB-41A2-4EDA-9903-CED882D617D8}" presName="Name8" presStyleCnt="0"/>
      <dgm:spPr/>
    </dgm:pt>
    <dgm:pt modelId="{DB32D682-1703-451D-9FF1-EAB657C697FB}" type="pres">
      <dgm:prSet presAssocID="{121FF2BB-41A2-4EDA-9903-CED882D617D8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9565900-3D34-40BF-9566-08AC00385223}" type="pres">
      <dgm:prSet presAssocID="{121FF2BB-41A2-4EDA-9903-CED882D617D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2628E0D-A8A6-4F8A-9D75-63B60B51633A}" type="pres">
      <dgm:prSet presAssocID="{A26881DC-CC84-411D-94A0-58977A9B3E49}" presName="Name8" presStyleCnt="0"/>
      <dgm:spPr/>
    </dgm:pt>
    <dgm:pt modelId="{A75967D6-A33E-489E-9867-B3AA5FA367FF}" type="pres">
      <dgm:prSet presAssocID="{A26881DC-CC84-411D-94A0-58977A9B3E49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5860F27-D34F-4208-950C-1CC178B2CC5E}" type="pres">
      <dgm:prSet presAssocID="{A26881DC-CC84-411D-94A0-58977A9B3E4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16B3A7F-140C-45FC-9DE8-58D7BD2D83D8}" type="presOf" srcId="{01741DF2-D6A0-47CD-8F0E-FD9F16BDC1F0}" destId="{CD743FB9-D9EA-4F26-B9BC-B5D5B3FC7A72}" srcOrd="0" destOrd="0" presId="urn:microsoft.com/office/officeart/2005/8/layout/pyramid3"/>
    <dgm:cxn modelId="{FD38E635-CAAD-4D2F-8AF8-904311596FC1}" type="presOf" srcId="{A26881DC-CC84-411D-94A0-58977A9B3E49}" destId="{25860F27-D34F-4208-950C-1CC178B2CC5E}" srcOrd="1" destOrd="0" presId="urn:microsoft.com/office/officeart/2005/8/layout/pyramid3"/>
    <dgm:cxn modelId="{E0FA5830-CC20-472D-B0CE-BE94B7237393}" srcId="{0D2BE25C-AF9A-4963-9377-598FEEF784B3}" destId="{121FF2BB-41A2-4EDA-9903-CED882D617D8}" srcOrd="1" destOrd="0" parTransId="{BFAE7A79-DED7-44DF-878F-984C4B902F84}" sibTransId="{653FF161-3D1A-43F0-A784-589D7295E412}"/>
    <dgm:cxn modelId="{CFC56BC0-482A-4E10-8C67-8E09B94A48A7}" type="presOf" srcId="{121FF2BB-41A2-4EDA-9903-CED882D617D8}" destId="{B9565900-3D34-40BF-9566-08AC00385223}" srcOrd="1" destOrd="0" presId="urn:microsoft.com/office/officeart/2005/8/layout/pyramid3"/>
    <dgm:cxn modelId="{7A4F1542-786B-4DB4-AECE-076D443F998C}" type="presOf" srcId="{121FF2BB-41A2-4EDA-9903-CED882D617D8}" destId="{DB32D682-1703-451D-9FF1-EAB657C697FB}" srcOrd="0" destOrd="0" presId="urn:microsoft.com/office/officeart/2005/8/layout/pyramid3"/>
    <dgm:cxn modelId="{C9984189-476F-4039-85E9-B0E3DD78B4B5}" srcId="{0D2BE25C-AF9A-4963-9377-598FEEF784B3}" destId="{01741DF2-D6A0-47CD-8F0E-FD9F16BDC1F0}" srcOrd="0" destOrd="0" parTransId="{AC70C0D1-D9D4-4DF9-9E8C-E701531B800B}" sibTransId="{DDDDEBF3-EC23-4FDE-9522-9F6693D20F36}"/>
    <dgm:cxn modelId="{B0341070-B17F-40DB-A0A6-F91BB128AF3A}" type="presOf" srcId="{0D2BE25C-AF9A-4963-9377-598FEEF784B3}" destId="{861008A3-E755-42DF-AA31-C8042ECEBB3B}" srcOrd="0" destOrd="0" presId="urn:microsoft.com/office/officeart/2005/8/layout/pyramid3"/>
    <dgm:cxn modelId="{B28E5A83-8422-4BAE-B111-DEA2AE73F48E}" type="presOf" srcId="{A26881DC-CC84-411D-94A0-58977A9B3E49}" destId="{A75967D6-A33E-489E-9867-B3AA5FA367FF}" srcOrd="0" destOrd="0" presId="urn:microsoft.com/office/officeart/2005/8/layout/pyramid3"/>
    <dgm:cxn modelId="{F2E61FE2-2E88-4EE4-8663-EDC7F9E8A143}" srcId="{0D2BE25C-AF9A-4963-9377-598FEEF784B3}" destId="{A26881DC-CC84-411D-94A0-58977A9B3E49}" srcOrd="2" destOrd="0" parTransId="{E04CC758-6806-4BB0-BA4A-05E0310D3B5E}" sibTransId="{D1D9F890-C686-4061-AF70-F699FF04B655}"/>
    <dgm:cxn modelId="{66AEA88F-DD37-44C0-ADE1-F656AE4FD94E}" type="presOf" srcId="{01741DF2-D6A0-47CD-8F0E-FD9F16BDC1F0}" destId="{B3B9F4A4-AE25-40E0-A5D4-89EE63F18D3F}" srcOrd="1" destOrd="0" presId="urn:microsoft.com/office/officeart/2005/8/layout/pyramid3"/>
    <dgm:cxn modelId="{B5DA1C77-7A66-42AF-BFD1-61DBE731B88F}" type="presParOf" srcId="{861008A3-E755-42DF-AA31-C8042ECEBB3B}" destId="{AA31EC6A-0E19-4BB6-8926-891070EE12B8}" srcOrd="0" destOrd="0" presId="urn:microsoft.com/office/officeart/2005/8/layout/pyramid3"/>
    <dgm:cxn modelId="{6B34CE96-0E5A-4C0D-9CE1-11A882B6068C}" type="presParOf" srcId="{AA31EC6A-0E19-4BB6-8926-891070EE12B8}" destId="{CD743FB9-D9EA-4F26-B9BC-B5D5B3FC7A72}" srcOrd="0" destOrd="0" presId="urn:microsoft.com/office/officeart/2005/8/layout/pyramid3"/>
    <dgm:cxn modelId="{777F844C-092D-4682-B19D-FBE0600DFDF8}" type="presParOf" srcId="{AA31EC6A-0E19-4BB6-8926-891070EE12B8}" destId="{B3B9F4A4-AE25-40E0-A5D4-89EE63F18D3F}" srcOrd="1" destOrd="0" presId="urn:microsoft.com/office/officeart/2005/8/layout/pyramid3"/>
    <dgm:cxn modelId="{B71F1F9C-54C3-459B-9AD9-9306D1A5C44D}" type="presParOf" srcId="{861008A3-E755-42DF-AA31-C8042ECEBB3B}" destId="{21BCB84F-E5D7-457E-86B0-62940A8537E7}" srcOrd="1" destOrd="0" presId="urn:microsoft.com/office/officeart/2005/8/layout/pyramid3"/>
    <dgm:cxn modelId="{FD339DDE-317B-4974-8F57-160B4D054BCA}" type="presParOf" srcId="{21BCB84F-E5D7-457E-86B0-62940A8537E7}" destId="{DB32D682-1703-451D-9FF1-EAB657C697FB}" srcOrd="0" destOrd="0" presId="urn:microsoft.com/office/officeart/2005/8/layout/pyramid3"/>
    <dgm:cxn modelId="{825F964F-CCA7-45D4-BBD2-5A57FB7D42BA}" type="presParOf" srcId="{21BCB84F-E5D7-457E-86B0-62940A8537E7}" destId="{B9565900-3D34-40BF-9566-08AC00385223}" srcOrd="1" destOrd="0" presId="urn:microsoft.com/office/officeart/2005/8/layout/pyramid3"/>
    <dgm:cxn modelId="{FF46A8C8-52FB-4C3A-8EEE-D590163EFE7F}" type="presParOf" srcId="{861008A3-E755-42DF-AA31-C8042ECEBB3B}" destId="{F2628E0D-A8A6-4F8A-9D75-63B60B51633A}" srcOrd="2" destOrd="0" presId="urn:microsoft.com/office/officeart/2005/8/layout/pyramid3"/>
    <dgm:cxn modelId="{BAF88BC0-70E4-427C-A616-88C5303A4633}" type="presParOf" srcId="{F2628E0D-A8A6-4F8A-9D75-63B60B51633A}" destId="{A75967D6-A33E-489E-9867-B3AA5FA367FF}" srcOrd="0" destOrd="0" presId="urn:microsoft.com/office/officeart/2005/8/layout/pyramid3"/>
    <dgm:cxn modelId="{E33078C3-3087-405F-92D1-15FBDD465C3B}" type="presParOf" srcId="{F2628E0D-A8A6-4F8A-9D75-63B60B51633A}" destId="{25860F27-D34F-4208-950C-1CC178B2CC5E}" srcOrd="1" destOrd="0" presId="urn:microsoft.com/office/officeart/2005/8/layout/pyramid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67A7-0A07-4971-9E43-DACE243F9DB7}" type="datetimeFigureOut">
              <a:rPr lang="it-IT" smtClean="0"/>
              <a:pPr/>
              <a:t>03/02/2013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F8A7-750D-458D-8341-1102927369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67A7-0A07-4971-9E43-DACE243F9DB7}" type="datetimeFigureOut">
              <a:rPr lang="it-IT" smtClean="0"/>
              <a:pPr/>
              <a:t>03/02/2013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F8A7-750D-458D-8341-1102927369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67A7-0A07-4971-9E43-DACE243F9DB7}" type="datetimeFigureOut">
              <a:rPr lang="it-IT" smtClean="0"/>
              <a:pPr/>
              <a:t>03/02/2013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F8A7-750D-458D-8341-1102927369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67A7-0A07-4971-9E43-DACE243F9DB7}" type="datetimeFigureOut">
              <a:rPr lang="it-IT" smtClean="0"/>
              <a:pPr/>
              <a:t>03/02/2013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F8A7-750D-458D-8341-1102927369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67A7-0A07-4971-9E43-DACE243F9DB7}" type="datetimeFigureOut">
              <a:rPr lang="it-IT" smtClean="0"/>
              <a:pPr/>
              <a:t>03/02/2013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F8A7-750D-458D-8341-1102927369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67A7-0A07-4971-9E43-DACE243F9DB7}" type="datetimeFigureOut">
              <a:rPr lang="it-IT" smtClean="0"/>
              <a:pPr/>
              <a:t>03/02/2013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F8A7-750D-458D-8341-1102927369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67A7-0A07-4971-9E43-DACE243F9DB7}" type="datetimeFigureOut">
              <a:rPr lang="it-IT" smtClean="0"/>
              <a:pPr/>
              <a:t>03/02/2013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F8A7-750D-458D-8341-1102927369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67A7-0A07-4971-9E43-DACE243F9DB7}" type="datetimeFigureOut">
              <a:rPr lang="it-IT" smtClean="0"/>
              <a:pPr/>
              <a:t>03/02/2013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F8A7-750D-458D-8341-1102927369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67A7-0A07-4971-9E43-DACE243F9DB7}" type="datetimeFigureOut">
              <a:rPr lang="it-IT" smtClean="0"/>
              <a:pPr/>
              <a:t>03/02/2013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F8A7-750D-458D-8341-1102927369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67A7-0A07-4971-9E43-DACE243F9DB7}" type="datetimeFigureOut">
              <a:rPr lang="it-IT" smtClean="0"/>
              <a:pPr/>
              <a:t>03/02/2013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F8A7-750D-458D-8341-1102927369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67A7-0A07-4971-9E43-DACE243F9DB7}" type="datetimeFigureOut">
              <a:rPr lang="it-IT" smtClean="0"/>
              <a:pPr/>
              <a:t>03/02/2013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F8A7-750D-458D-8341-1102927369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867A7-0A07-4971-9E43-DACE243F9DB7}" type="datetimeFigureOut">
              <a:rPr lang="it-IT" smtClean="0"/>
              <a:pPr/>
              <a:t>03/02/2013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CF8A7-750D-458D-8341-11029273699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FABBISOGNO ENERGETICO </a:t>
            </a:r>
            <a:b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DEI MICRORGANISMI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Fonte di CARBONIO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900634"/>
          </a:xfrm>
        </p:spPr>
        <p:txBody>
          <a:bodyPr>
            <a:normAutofit fontScale="85000" lnSpcReduction="20000"/>
          </a:bodyPr>
          <a:lstStyle/>
          <a:p>
            <a:r>
              <a:rPr lang="it-IT" sz="2800" dirty="0" smtClean="0"/>
              <a:t>A seconda del metabolismo del microrganismo viene assunto  carbonio inorganico od organico</a:t>
            </a:r>
          </a:p>
          <a:p>
            <a:r>
              <a:rPr lang="it-IT" sz="2800" b="1" dirty="0" smtClean="0"/>
              <a:t>Microrganismi autotrofi </a:t>
            </a:r>
            <a:r>
              <a:rPr lang="it-IT" sz="2800" dirty="0" smtClean="0"/>
              <a:t>come: </a:t>
            </a:r>
            <a:r>
              <a:rPr lang="it-IT" sz="2800" b="1" i="1" dirty="0" smtClean="0"/>
              <a:t>alghe</a:t>
            </a:r>
            <a:r>
              <a:rPr lang="it-IT" sz="2800" dirty="0" smtClean="0"/>
              <a:t>, </a:t>
            </a:r>
            <a:r>
              <a:rPr lang="it-IT" sz="2800" b="1" i="1" dirty="0" err="1" smtClean="0"/>
              <a:t>cianobatteri</a:t>
            </a:r>
            <a:r>
              <a:rPr lang="it-IT" sz="2800" dirty="0" smtClean="0"/>
              <a:t> e </a:t>
            </a:r>
            <a:r>
              <a:rPr lang="it-IT" sz="2800" b="1" i="1" dirty="0" smtClean="0"/>
              <a:t>batteri rossi e verdi sulfurei </a:t>
            </a:r>
            <a:r>
              <a:rPr lang="it-IT" sz="2800" dirty="0" smtClean="0"/>
              <a:t>utilizzano il biossido di Carbonio che trasformano in C organico</a:t>
            </a:r>
          </a:p>
          <a:p>
            <a:r>
              <a:rPr lang="it-IT" sz="2800" b="1" dirty="0" smtClean="0"/>
              <a:t>Microrganismi  eterotrofi </a:t>
            </a:r>
            <a:r>
              <a:rPr lang="it-IT" sz="2800" dirty="0" smtClean="0"/>
              <a:t>come: </a:t>
            </a:r>
            <a:r>
              <a:rPr lang="it-IT" sz="2800" b="1" i="1" dirty="0" smtClean="0"/>
              <a:t>funghi, protozoi e molti batteri</a:t>
            </a:r>
            <a:r>
              <a:rPr lang="it-IT" sz="2800" i="1" dirty="0" smtClean="0"/>
              <a:t> </a:t>
            </a:r>
            <a:r>
              <a:rPr lang="it-IT" sz="2800" dirty="0" smtClean="0"/>
              <a:t>necessitano invece di C organico (zuccheri, acidi grassi, acidi organici e aminoacidi) che utilizzano sia come fonte di Energia sia come fonte di Carbonio (funzione plastica o costruttiva); </a:t>
            </a:r>
          </a:p>
          <a:p>
            <a:r>
              <a:rPr lang="it-IT" sz="2800" dirty="0" smtClean="0"/>
              <a:t>Alcuni batteri (</a:t>
            </a:r>
            <a:r>
              <a:rPr lang="it-IT" sz="2800" u="sng" dirty="0" err="1" smtClean="0"/>
              <a:t>metilotrofi</a:t>
            </a:r>
            <a:r>
              <a:rPr lang="it-IT" sz="2800" dirty="0" smtClean="0"/>
              <a:t>) eterotrofi, utilizzano C organico ma solo di tipo </a:t>
            </a:r>
            <a:r>
              <a:rPr lang="it-IT" sz="2800" dirty="0" err="1" smtClean="0"/>
              <a:t>monocarbonioso</a:t>
            </a:r>
            <a:r>
              <a:rPr lang="it-IT" sz="2800" dirty="0" smtClean="0"/>
              <a:t> come il Metano (CH</a:t>
            </a:r>
            <a:r>
              <a:rPr lang="it-IT" sz="1700" dirty="0" smtClean="0"/>
              <a:t>4</a:t>
            </a:r>
            <a:r>
              <a:rPr lang="it-IT" sz="2800" dirty="0" smtClean="0"/>
              <a:t>) e l’Acido Formico (H-COOH)</a:t>
            </a:r>
          </a:p>
          <a:p>
            <a:r>
              <a:rPr lang="it-IT" sz="2800" dirty="0" smtClean="0"/>
              <a:t>Con l’assunzione di composti del Carbonio avviene anche l’approvvigionamento di </a:t>
            </a:r>
            <a:r>
              <a:rPr lang="it-IT" sz="2800" b="1" dirty="0" smtClean="0"/>
              <a:t>H</a:t>
            </a:r>
            <a:r>
              <a:rPr lang="it-IT" sz="2800" dirty="0" smtClean="0"/>
              <a:t> e </a:t>
            </a:r>
            <a:r>
              <a:rPr lang="it-IT" sz="2800" b="1" dirty="0" smtClean="0"/>
              <a:t>O</a:t>
            </a:r>
            <a:r>
              <a:rPr lang="it-IT" sz="2800" dirty="0" smtClean="0"/>
              <a:t>.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Fonte di AZOTO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In base al proprio metabolismo, i batteri possono assumere </a:t>
            </a:r>
            <a:r>
              <a:rPr lang="it-IT" b="1" dirty="0" smtClean="0"/>
              <a:t>N organico o N inorganico</a:t>
            </a:r>
          </a:p>
          <a:p>
            <a:r>
              <a:rPr lang="it-IT" dirty="0" smtClean="0"/>
              <a:t>Le due forme di </a:t>
            </a:r>
            <a:r>
              <a:rPr lang="it-IT" b="1" u="sng" dirty="0" smtClean="0"/>
              <a:t>N inorganico </a:t>
            </a:r>
            <a:r>
              <a:rPr lang="it-IT" dirty="0" smtClean="0"/>
              <a:t>più utilizzate dai microrganismi sono </a:t>
            </a:r>
            <a:r>
              <a:rPr lang="it-IT" b="1" i="1" dirty="0" smtClean="0"/>
              <a:t>i Nitrati (N0</a:t>
            </a:r>
            <a:r>
              <a:rPr lang="it-IT" sz="2000" b="1" i="1" dirty="0" smtClean="0"/>
              <a:t>3</a:t>
            </a:r>
            <a:r>
              <a:rPr lang="it-IT" b="1" i="1" dirty="0" smtClean="0"/>
              <a:t>) e i Sali di Ammonio (NH</a:t>
            </a:r>
            <a:r>
              <a:rPr lang="it-IT" sz="1800" b="1" i="1" dirty="0" smtClean="0"/>
              <a:t>4</a:t>
            </a:r>
            <a:r>
              <a:rPr lang="it-IT" b="1" i="1" dirty="0" smtClean="0"/>
              <a:t>)</a:t>
            </a:r>
          </a:p>
          <a:p>
            <a:r>
              <a:rPr lang="it-IT" dirty="0" smtClean="0"/>
              <a:t>Caso particolare, i batteri </a:t>
            </a:r>
            <a:r>
              <a:rPr lang="it-IT" dirty="0" err="1" smtClean="0"/>
              <a:t>azotofissatori</a:t>
            </a:r>
            <a:r>
              <a:rPr lang="it-IT" dirty="0" smtClean="0"/>
              <a:t>, simbionti e non simbionti, che utilizzano </a:t>
            </a:r>
            <a:r>
              <a:rPr lang="it-IT" b="1" i="1" dirty="0" smtClean="0"/>
              <a:t>l’N atmosferico (N</a:t>
            </a:r>
            <a:r>
              <a:rPr lang="it-IT" sz="2000" b="1" i="1" dirty="0" smtClean="0"/>
              <a:t>2</a:t>
            </a:r>
            <a:r>
              <a:rPr lang="it-IT" b="1" i="1" dirty="0" smtClean="0"/>
              <a:t>)</a:t>
            </a:r>
          </a:p>
          <a:p>
            <a:r>
              <a:rPr lang="it-IT" dirty="0" smtClean="0"/>
              <a:t>La fonte di</a:t>
            </a:r>
            <a:r>
              <a:rPr lang="it-IT" b="1" dirty="0" smtClean="0"/>
              <a:t>  </a:t>
            </a:r>
            <a:r>
              <a:rPr lang="it-IT" b="1" u="sng" dirty="0" smtClean="0"/>
              <a:t>N organico </a:t>
            </a:r>
            <a:r>
              <a:rPr lang="it-IT" dirty="0" smtClean="0"/>
              <a:t>è rappresentata invece dagli </a:t>
            </a:r>
            <a:r>
              <a:rPr lang="it-IT" b="1" i="1" dirty="0" smtClean="0"/>
              <a:t>aminoacidi</a:t>
            </a:r>
            <a:r>
              <a:rPr lang="it-IT" dirty="0" smtClean="0"/>
              <a:t>, dalle </a:t>
            </a:r>
            <a:r>
              <a:rPr lang="it-IT" b="1" i="1" dirty="0" smtClean="0"/>
              <a:t>proteine</a:t>
            </a:r>
            <a:r>
              <a:rPr lang="it-IT" dirty="0" smtClean="0"/>
              <a:t> e dalle </a:t>
            </a:r>
            <a:r>
              <a:rPr lang="it-IT" b="1" i="1" dirty="0" smtClean="0"/>
              <a:t>basi azotate </a:t>
            </a:r>
            <a:r>
              <a:rPr lang="it-IT" dirty="0" smtClean="0"/>
              <a:t>ma nei terreni di coltura vengono utilizzati i </a:t>
            </a:r>
            <a:r>
              <a:rPr lang="it-IT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peptoni</a:t>
            </a:r>
            <a:r>
              <a:rPr lang="it-IT" dirty="0" smtClean="0"/>
              <a:t>, proteine </a:t>
            </a:r>
            <a:r>
              <a:rPr lang="it-IT" dirty="0" err="1" smtClean="0"/>
              <a:t>predemolite</a:t>
            </a:r>
            <a:r>
              <a:rPr lang="it-IT" dirty="0" smtClean="0"/>
              <a:t> e più facilmente assorbibili.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Fonte di FOSFORO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La maggior parre dei microrganismi utilizza il </a:t>
            </a:r>
            <a:r>
              <a:rPr lang="it-IT" b="1" dirty="0" smtClean="0"/>
              <a:t>P sotto forma inorganica</a:t>
            </a:r>
            <a:r>
              <a:rPr lang="it-IT" dirty="0" smtClean="0"/>
              <a:t>, ossia come </a:t>
            </a:r>
            <a:r>
              <a:rPr lang="it-IT" u="sng" dirty="0" smtClean="0"/>
              <a:t>ione fosfato</a:t>
            </a:r>
            <a:r>
              <a:rPr lang="it-IT" dirty="0" smtClean="0"/>
              <a:t>: PO</a:t>
            </a:r>
            <a:r>
              <a:rPr lang="it-IT" sz="2000" dirty="0" smtClean="0"/>
              <a:t>4</a:t>
            </a:r>
          </a:p>
          <a:p>
            <a:r>
              <a:rPr lang="it-IT" dirty="0" smtClean="0"/>
              <a:t>Tale ione viene utilizzato per la sintesi dei composti cellulari fosforilati come: </a:t>
            </a:r>
            <a:r>
              <a:rPr lang="it-IT" b="1" i="1" dirty="0" smtClean="0"/>
              <a:t>l'ATP</a:t>
            </a:r>
            <a:r>
              <a:rPr lang="it-IT" dirty="0" smtClean="0"/>
              <a:t>, gli </a:t>
            </a:r>
            <a:r>
              <a:rPr lang="it-IT" b="1" i="1" dirty="0" smtClean="0"/>
              <a:t>acidi</a:t>
            </a:r>
            <a:r>
              <a:rPr lang="it-IT" dirty="0" smtClean="0"/>
              <a:t> </a:t>
            </a:r>
            <a:r>
              <a:rPr lang="it-IT" b="1" i="1" dirty="0" smtClean="0"/>
              <a:t>nucleici</a:t>
            </a:r>
            <a:r>
              <a:rPr lang="it-IT" dirty="0" smtClean="0"/>
              <a:t> e i </a:t>
            </a:r>
            <a:r>
              <a:rPr lang="it-IT" b="1" i="1" dirty="0" smtClean="0"/>
              <a:t>fosfolipidi</a:t>
            </a:r>
            <a:r>
              <a:rPr lang="it-IT" dirty="0" smtClean="0"/>
              <a:t>.</a:t>
            </a:r>
          </a:p>
          <a:p>
            <a:r>
              <a:rPr lang="it-IT" dirty="0" smtClean="0"/>
              <a:t>E’ possibile anche usare il </a:t>
            </a:r>
            <a:r>
              <a:rPr lang="it-IT" b="1" dirty="0" smtClean="0"/>
              <a:t>P organico </a:t>
            </a:r>
            <a:r>
              <a:rPr lang="it-IT" dirty="0" smtClean="0"/>
              <a:t>grazie all’opera di </a:t>
            </a:r>
            <a:r>
              <a:rPr lang="it-IT" u="sng" dirty="0" smtClean="0"/>
              <a:t>enzimi </a:t>
            </a:r>
            <a:r>
              <a:rPr lang="it-IT" dirty="0" smtClean="0"/>
              <a:t>chiamati </a:t>
            </a:r>
            <a:r>
              <a:rPr lang="it-IT" b="1" u="sng" dirty="0" smtClean="0">
                <a:solidFill>
                  <a:schemeClr val="accent6">
                    <a:lumMod val="75000"/>
                  </a:schemeClr>
                </a:solidFill>
              </a:rPr>
              <a:t>fosfatasi</a:t>
            </a:r>
            <a:r>
              <a:rPr lang="it-IT" dirty="0" smtClean="0"/>
              <a:t> in grado di staccare il P dal composto organico che lo contiene.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Fonte di ZOLFO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b="1" dirty="0" smtClean="0"/>
              <a:t>forma inorganica </a:t>
            </a:r>
            <a:r>
              <a:rPr lang="it-IT" dirty="0" smtClean="0"/>
              <a:t>utilizzabile è rappresentata dai </a:t>
            </a:r>
            <a:r>
              <a:rPr lang="it-IT" b="1" i="1" dirty="0" smtClean="0"/>
              <a:t>Solfati</a:t>
            </a:r>
            <a:r>
              <a:rPr lang="it-IT" dirty="0" smtClean="0"/>
              <a:t> (SO</a:t>
            </a:r>
            <a:r>
              <a:rPr lang="it-IT" sz="1800" dirty="0" smtClean="0"/>
              <a:t>4</a:t>
            </a:r>
            <a:r>
              <a:rPr lang="it-IT" dirty="0" smtClean="0"/>
              <a:t>)e talvolta dai </a:t>
            </a:r>
            <a:r>
              <a:rPr lang="it-IT" b="1" i="1" dirty="0" smtClean="0"/>
              <a:t>Solfuri</a:t>
            </a:r>
            <a:r>
              <a:rPr lang="it-IT" dirty="0" smtClean="0"/>
              <a:t> (HS)</a:t>
            </a:r>
          </a:p>
          <a:p>
            <a:r>
              <a:rPr lang="it-IT" dirty="0" smtClean="0"/>
              <a:t>Lo </a:t>
            </a:r>
            <a:r>
              <a:rPr lang="it-IT" b="1" dirty="0" smtClean="0"/>
              <a:t>Zolfo organico</a:t>
            </a:r>
            <a:r>
              <a:rPr lang="it-IT" dirty="0" smtClean="0"/>
              <a:t>, invece, proviene da certi aminoacidi solforati (</a:t>
            </a:r>
            <a:r>
              <a:rPr lang="it-IT" b="1" dirty="0" smtClean="0"/>
              <a:t>Cisteina</a:t>
            </a:r>
            <a:r>
              <a:rPr lang="it-IT" dirty="0" smtClean="0"/>
              <a:t> e </a:t>
            </a:r>
            <a:r>
              <a:rPr lang="it-IT" b="1" dirty="0" err="1" smtClean="0"/>
              <a:t>Metionina</a:t>
            </a:r>
            <a:r>
              <a:rPr lang="it-IT" dirty="0" smtClean="0"/>
              <a:t>) e nei </a:t>
            </a:r>
            <a:r>
              <a:rPr lang="it-IT" b="1" dirty="0" smtClean="0"/>
              <a:t>peptoni</a:t>
            </a:r>
            <a:r>
              <a:rPr lang="it-IT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Altri Elementi inorganici essenziali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potassio, calcio, magnesio, ferro e sodio  </a:t>
            </a:r>
            <a:r>
              <a:rPr lang="it-IT" dirty="0" smtClean="0"/>
              <a:t>vengono assunti sottoforma di Sali inorganici come MgSO</a:t>
            </a:r>
            <a:r>
              <a:rPr lang="it-IT" sz="2000" dirty="0" smtClean="0"/>
              <a:t>4</a:t>
            </a:r>
            <a:r>
              <a:rPr lang="it-IT" dirty="0" smtClean="0"/>
              <a:t>, FeSO</a:t>
            </a:r>
            <a:r>
              <a:rPr lang="it-IT" sz="2000" dirty="0" smtClean="0"/>
              <a:t>4</a:t>
            </a:r>
            <a:r>
              <a:rPr lang="it-IT" dirty="0" smtClean="0"/>
              <a:t>, CaCl</a:t>
            </a:r>
            <a:r>
              <a:rPr lang="it-IT" sz="2000" dirty="0" smtClean="0"/>
              <a:t>2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Micronutrienti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 genere non vengono aggiunti ai terreni di coltura perché già presenti in piccole quantità negli ingredienti utilizzati per la preparazione dei terreni.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Fattori di crescita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 smtClean="0"/>
              <a:t>Vitamine</a:t>
            </a:r>
            <a:r>
              <a:rPr lang="it-IT" dirty="0" smtClean="0"/>
              <a:t>, </a:t>
            </a:r>
            <a:r>
              <a:rPr lang="it-IT" b="1" dirty="0" smtClean="0"/>
              <a:t>aminoacidi</a:t>
            </a:r>
            <a:r>
              <a:rPr lang="it-IT" dirty="0" smtClean="0"/>
              <a:t>, </a:t>
            </a:r>
            <a:r>
              <a:rPr lang="it-IT" b="1" dirty="0" smtClean="0"/>
              <a:t>basi azotate </a:t>
            </a:r>
            <a:r>
              <a:rPr lang="it-IT" dirty="0" smtClean="0"/>
              <a:t>e </a:t>
            </a:r>
            <a:r>
              <a:rPr lang="it-IT" b="1" dirty="0" smtClean="0"/>
              <a:t>sostanze naturali </a:t>
            </a:r>
            <a:r>
              <a:rPr lang="it-IT" dirty="0" smtClean="0"/>
              <a:t>come </a:t>
            </a:r>
            <a:r>
              <a:rPr lang="it-IT" u="sng" dirty="0" smtClean="0"/>
              <a:t>sangue</a:t>
            </a:r>
            <a:r>
              <a:rPr lang="it-IT" dirty="0" smtClean="0"/>
              <a:t> e </a:t>
            </a:r>
            <a:r>
              <a:rPr lang="it-IT" u="sng" dirty="0" smtClean="0"/>
              <a:t>rosso d'uovo</a:t>
            </a:r>
            <a:r>
              <a:rPr lang="it-IT" dirty="0" smtClean="0"/>
              <a:t>, sono aggiunti ai terreni di coltura a seconda delle esigenze particolari dei microrganismi da coltivare. </a:t>
            </a:r>
          </a:p>
          <a:p>
            <a:r>
              <a:rPr lang="it-IT" dirty="0" smtClean="0"/>
              <a:t>Le vitamine maggiormente utilizzate dai microrganismi sono quelle appartenenti al </a:t>
            </a:r>
            <a:r>
              <a:rPr lang="it-IT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Gruppo B</a:t>
            </a:r>
            <a:r>
              <a:rPr lang="it-IT" b="1" dirty="0" smtClean="0"/>
              <a:t> </a:t>
            </a:r>
            <a:r>
              <a:rPr lang="it-IT" dirty="0" smtClean="0"/>
              <a:t>e cioè:</a:t>
            </a:r>
          </a:p>
          <a:p>
            <a:pPr lvl="1"/>
            <a:r>
              <a:rPr lang="it-IT" b="1" i="1" dirty="0" err="1" smtClean="0"/>
              <a:t>Tiamina</a:t>
            </a:r>
            <a:r>
              <a:rPr lang="it-IT" i="1" dirty="0" smtClean="0"/>
              <a:t> o Vitamina </a:t>
            </a:r>
            <a:r>
              <a:rPr lang="it-IT" b="1" i="1" dirty="0" smtClean="0">
                <a:solidFill>
                  <a:schemeClr val="accent6">
                    <a:lumMod val="75000"/>
                  </a:schemeClr>
                </a:solidFill>
              </a:rPr>
              <a:t>B1</a:t>
            </a:r>
          </a:p>
          <a:p>
            <a:pPr lvl="1"/>
            <a:r>
              <a:rPr lang="it-IT" b="1" i="1" dirty="0" smtClean="0"/>
              <a:t>Piridossina</a:t>
            </a:r>
            <a:r>
              <a:rPr lang="it-IT" i="1" dirty="0" smtClean="0"/>
              <a:t> o Vitamina </a:t>
            </a:r>
            <a:r>
              <a:rPr lang="it-IT" b="1" i="1" dirty="0" smtClean="0">
                <a:solidFill>
                  <a:schemeClr val="accent6">
                    <a:lumMod val="75000"/>
                  </a:schemeClr>
                </a:solidFill>
              </a:rPr>
              <a:t>B6</a:t>
            </a:r>
          </a:p>
          <a:p>
            <a:pPr lvl="1"/>
            <a:r>
              <a:rPr lang="it-IT" b="1" i="1" dirty="0" err="1" smtClean="0"/>
              <a:t>Cobolamina</a:t>
            </a:r>
            <a:r>
              <a:rPr lang="it-IT" i="1" dirty="0" smtClean="0"/>
              <a:t> o Vitamina </a:t>
            </a:r>
            <a:r>
              <a:rPr lang="it-IT" b="1" i="1" dirty="0" smtClean="0">
                <a:solidFill>
                  <a:schemeClr val="accent6">
                    <a:lumMod val="75000"/>
                  </a:schemeClr>
                </a:solidFill>
              </a:rPr>
              <a:t>B12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Classificazione dei microrganismi in base alle fonti di energia e C utilizzate</a:t>
            </a:r>
            <a:endParaRPr lang="it-I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CATEGORIE</a:t>
                      </a:r>
                      <a:r>
                        <a:rPr lang="it-IT" baseline="0" dirty="0" smtClean="0"/>
                        <a:t> NUTRIZIONALI</a:t>
                      </a:r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FOTOTROFI</a:t>
                      </a:r>
                    </a:p>
                    <a:p>
                      <a:pPr algn="ctr"/>
                      <a:r>
                        <a:rPr lang="it-IT" dirty="0" smtClean="0"/>
                        <a:t>LUCE </a:t>
                      </a:r>
                      <a:r>
                        <a:rPr lang="it-IT" dirty="0" smtClean="0">
                          <a:latin typeface="Calibri"/>
                        </a:rPr>
                        <a:t>→ ATP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CHEMIOTROFI</a:t>
                      </a:r>
                    </a:p>
                    <a:p>
                      <a:pPr algn="ctr"/>
                      <a:r>
                        <a:rPr lang="it-IT" dirty="0" smtClean="0">
                          <a:latin typeface="Calibri"/>
                        </a:rPr>
                        <a:t>COMPOSTI</a:t>
                      </a:r>
                      <a:r>
                        <a:rPr lang="it-IT" baseline="0" dirty="0" smtClean="0">
                          <a:latin typeface="Calibri"/>
                        </a:rPr>
                        <a:t> CHIMICI </a:t>
                      </a:r>
                      <a:r>
                        <a:rPr lang="it-IT" dirty="0" smtClean="0">
                          <a:latin typeface="Calibri"/>
                        </a:rPr>
                        <a:t>→ ATP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Sub-categorie</a:t>
                      </a:r>
                      <a:endParaRPr lang="it-IT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it-IT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nutrizionali</a:t>
                      </a:r>
                      <a:endParaRPr lang="it-IT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FOTOAUTOTROFI</a:t>
                      </a:r>
                      <a:r>
                        <a:rPr lang="it-IT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(FOTOLITOTROFI)</a:t>
                      </a:r>
                      <a:endParaRPr lang="it-IT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FOTOETEROTROFI</a:t>
                      </a:r>
                      <a:r>
                        <a:rPr lang="it-IT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</a:p>
                    <a:p>
                      <a:pPr algn="ctr"/>
                      <a:r>
                        <a:rPr lang="it-IT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(FOTOORGANOTROFI)</a:t>
                      </a:r>
                      <a:endParaRPr lang="it-IT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CHEMIOETEROTROFI</a:t>
                      </a:r>
                      <a:r>
                        <a:rPr lang="it-IT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it-IT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(CHEMIORGANOTROFI</a:t>
                      </a:r>
                      <a:r>
                        <a:rPr lang="it-IT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  <a:endParaRPr lang="it-IT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CHEMIOAUTOTROFI</a:t>
                      </a:r>
                      <a:r>
                        <a:rPr lang="it-IT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it-IT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it-IT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(CHEMIOLITOTROFI</a:t>
                      </a:r>
                      <a:r>
                        <a:rPr lang="it-IT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  <a:endParaRPr lang="it-IT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i="1" dirty="0" smtClean="0"/>
                        <a:t>Fonte di Carbonio</a:t>
                      </a:r>
                      <a:endParaRPr lang="it-IT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Anidride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Carbonica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B050"/>
                          </a:solidFill>
                        </a:rPr>
                        <a:t>C organico</a:t>
                      </a:r>
                      <a:endParaRPr lang="it-IT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B050"/>
                          </a:solidFill>
                        </a:rPr>
                        <a:t>C organico</a:t>
                      </a:r>
                      <a:endParaRPr lang="it-IT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Anidride Carbonica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i="1" dirty="0" smtClean="0"/>
                        <a:t>Fonte di Energia</a:t>
                      </a:r>
                      <a:endParaRPr lang="it-IT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Luce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Luce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err="1" smtClean="0"/>
                        <a:t>Ossidaz</a:t>
                      </a:r>
                      <a:r>
                        <a:rPr lang="it-IT" b="1" dirty="0" smtClean="0"/>
                        <a:t>. di composti </a:t>
                      </a:r>
                      <a:r>
                        <a:rPr lang="it-IT" b="1" u="sng" dirty="0" smtClean="0"/>
                        <a:t>organici</a:t>
                      </a:r>
                      <a:endParaRPr lang="it-IT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err="1" smtClean="0"/>
                        <a:t>Ossidaz</a:t>
                      </a:r>
                      <a:r>
                        <a:rPr lang="it-IT" b="1" dirty="0" smtClean="0"/>
                        <a:t>.</a:t>
                      </a:r>
                      <a:r>
                        <a:rPr lang="it-IT" b="1" baseline="0" dirty="0" smtClean="0"/>
                        <a:t> di c</a:t>
                      </a:r>
                      <a:r>
                        <a:rPr lang="it-IT" b="1" dirty="0" smtClean="0"/>
                        <a:t>omposti </a:t>
                      </a:r>
                      <a:r>
                        <a:rPr lang="it-IT" b="1" u="sng" dirty="0" smtClean="0"/>
                        <a:t>inorganici</a:t>
                      </a:r>
                      <a:endParaRPr lang="it-IT" b="1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i="1" dirty="0" smtClean="0"/>
                        <a:t>Tipologie</a:t>
                      </a:r>
                      <a:r>
                        <a:rPr lang="it-IT" b="1" i="1" baseline="0" dirty="0" smtClean="0"/>
                        <a:t> di organismi</a:t>
                      </a:r>
                      <a:endParaRPr lang="it-IT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Alghe, </a:t>
                      </a:r>
                      <a:r>
                        <a:rPr lang="it-IT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cianobatteri</a:t>
                      </a:r>
                      <a:r>
                        <a:rPr lang="it-IT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batteri sulfurei, verdi e rossi, piante 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/>
                        <a:t>Batteri rossi</a:t>
                      </a:r>
                    </a:p>
                    <a:p>
                      <a:pPr algn="ctr"/>
                      <a:r>
                        <a:rPr lang="it-IT" sz="1600" b="1" dirty="0" smtClean="0"/>
                        <a:t>(</a:t>
                      </a:r>
                      <a:r>
                        <a:rPr lang="it-IT" sz="1400" b="1" i="1" dirty="0" err="1" smtClean="0"/>
                        <a:t>Solforodobatteri</a:t>
                      </a:r>
                      <a:r>
                        <a:rPr lang="it-IT" sz="1400" b="1" i="1" dirty="0" smtClean="0"/>
                        <a:t>)</a:t>
                      </a:r>
                      <a:endParaRPr lang="it-IT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/>
                        <a:t>Funghi,</a:t>
                      </a:r>
                      <a:r>
                        <a:rPr lang="it-IT" sz="1600" b="1" baseline="0" dirty="0" smtClean="0"/>
                        <a:t> Protozoi, Batteri, Animali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/>
                        <a:t>Batteri Nitrificanti,</a:t>
                      </a:r>
                      <a:r>
                        <a:rPr lang="it-IT" sz="1600" b="1" baseline="0" dirty="0" smtClean="0"/>
                        <a:t> </a:t>
                      </a:r>
                      <a:r>
                        <a:rPr lang="it-IT" sz="1600" b="1" baseline="0" dirty="0" err="1" smtClean="0"/>
                        <a:t>Solfobatteri</a:t>
                      </a:r>
                      <a:r>
                        <a:rPr lang="it-IT" sz="1600" b="1" baseline="0" dirty="0" smtClean="0"/>
                        <a:t>, Ferrobatteri, </a:t>
                      </a:r>
                      <a:r>
                        <a:rPr lang="it-IT" sz="1600" b="1" baseline="0" dirty="0" err="1" smtClean="0"/>
                        <a:t>Idrogenobatteri</a:t>
                      </a:r>
                      <a:endParaRPr lang="it-IT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Le “Specie esigenti”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Diversi </a:t>
            </a:r>
            <a:r>
              <a:rPr lang="it-IT" dirty="0" smtClean="0"/>
              <a:t>microrganismi sono </a:t>
            </a:r>
            <a:r>
              <a:rPr lang="it-IT" dirty="0" smtClean="0"/>
              <a:t>capaci di sintetizzare </a:t>
            </a:r>
            <a:r>
              <a:rPr lang="it-IT" dirty="0" smtClean="0"/>
              <a:t>tutte </a:t>
            </a:r>
            <a:r>
              <a:rPr lang="it-IT" dirty="0" smtClean="0"/>
              <a:t>le molecole organiche di cui </a:t>
            </a:r>
            <a:r>
              <a:rPr lang="it-IT" dirty="0" smtClean="0"/>
              <a:t>necessitano </a:t>
            </a:r>
            <a:r>
              <a:rPr lang="it-IT" dirty="0" smtClean="0"/>
              <a:t>comprese </a:t>
            </a:r>
            <a:r>
              <a:rPr lang="it-IT" dirty="0" smtClean="0"/>
              <a:t>le vitamine </a:t>
            </a:r>
            <a:r>
              <a:rPr lang="it-IT" dirty="0" smtClean="0"/>
              <a:t>e aminoacidi, a partire da un solo composto </a:t>
            </a:r>
            <a:r>
              <a:rPr lang="it-IT" dirty="0" smtClean="0"/>
              <a:t>organico come </a:t>
            </a:r>
            <a:r>
              <a:rPr lang="it-IT" dirty="0" smtClean="0"/>
              <a:t>il </a:t>
            </a:r>
            <a:r>
              <a:rPr lang="it-IT" dirty="0" smtClean="0"/>
              <a:t>glucosio: tipico esempio è </a:t>
            </a:r>
            <a:r>
              <a:rPr lang="it-IT" i="1" dirty="0" err="1" smtClean="0"/>
              <a:t>Escherichia</a:t>
            </a:r>
            <a:r>
              <a:rPr lang="it-IT" i="1" dirty="0" smtClean="0"/>
              <a:t> coli.</a:t>
            </a:r>
          </a:p>
          <a:p>
            <a:r>
              <a:rPr lang="it-IT" dirty="0" smtClean="0"/>
              <a:t>alcuni </a:t>
            </a:r>
            <a:r>
              <a:rPr lang="it-IT" u="sng" dirty="0" smtClean="0"/>
              <a:t>batteri patogeni </a:t>
            </a:r>
            <a:r>
              <a:rPr lang="it-IT" dirty="0" smtClean="0"/>
              <a:t>e </a:t>
            </a:r>
            <a:r>
              <a:rPr lang="it-IT" u="sng" dirty="0" smtClean="0"/>
              <a:t>i batteri </a:t>
            </a:r>
            <a:r>
              <a:rPr lang="it-IT" u="sng" dirty="0" smtClean="0"/>
              <a:t>lattici</a:t>
            </a:r>
            <a:r>
              <a:rPr lang="it-IT" dirty="0" smtClean="0"/>
              <a:t>, </a:t>
            </a:r>
            <a:r>
              <a:rPr lang="it-IT" dirty="0" smtClean="0"/>
              <a:t>sono invece definiti </a:t>
            </a:r>
            <a:r>
              <a:rPr lang="it-IT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specie esigenti</a:t>
            </a:r>
            <a:r>
              <a:rPr lang="it-IT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it-IT" dirty="0" smtClean="0"/>
              <a:t>in </a:t>
            </a:r>
            <a:r>
              <a:rPr lang="it-IT" dirty="0" smtClean="0"/>
              <a:t>quanto </a:t>
            </a:r>
            <a:r>
              <a:rPr lang="it-IT" dirty="0" smtClean="0"/>
              <a:t>non sono in grado di sintetizzare, </a:t>
            </a:r>
            <a:r>
              <a:rPr lang="it-IT" dirty="0" smtClean="0"/>
              <a:t>molecole </a:t>
            </a:r>
            <a:r>
              <a:rPr lang="it-IT" dirty="0" smtClean="0"/>
              <a:t>come le vitamine ma devono </a:t>
            </a:r>
            <a:r>
              <a:rPr lang="it-IT" dirty="0" smtClean="0"/>
              <a:t>recuperarle </a:t>
            </a:r>
            <a:r>
              <a:rPr lang="it-IT" dirty="0" smtClean="0"/>
              <a:t>dall'ambiente</a:t>
            </a:r>
            <a:r>
              <a:rPr lang="it-IT" dirty="0" smtClean="0"/>
              <a:t>.</a:t>
            </a:r>
          </a:p>
          <a:p>
            <a:r>
              <a:rPr lang="it-IT" dirty="0" smtClean="0"/>
              <a:t>Tale dipendenza delle specie esigenti può essere </a:t>
            </a:r>
            <a:r>
              <a:rPr lang="it-IT" dirty="0" smtClean="0"/>
              <a:t>anche una condizione </a:t>
            </a:r>
            <a:r>
              <a:rPr lang="it-IT" dirty="0" smtClean="0"/>
              <a:t>acquisita in seguito a </a:t>
            </a:r>
            <a:r>
              <a:rPr lang="it-IT" b="1" u="sng" dirty="0" smtClean="0"/>
              <a:t>mutazioni</a:t>
            </a:r>
            <a:r>
              <a:rPr lang="it-IT" dirty="0" smtClean="0"/>
              <a:t> di </a:t>
            </a:r>
            <a:r>
              <a:rPr lang="it-IT" dirty="0" smtClean="0"/>
              <a:t>geni metabolici </a:t>
            </a:r>
            <a:r>
              <a:rPr lang="it-IT" dirty="0" smtClean="0"/>
              <a:t>che hanno portato alla </a:t>
            </a:r>
            <a:r>
              <a:rPr lang="it-IT" dirty="0" smtClean="0"/>
              <a:t>perdita della </a:t>
            </a:r>
            <a:r>
              <a:rPr lang="it-IT" dirty="0" smtClean="0"/>
              <a:t>capacità </a:t>
            </a:r>
            <a:r>
              <a:rPr lang="it-IT" dirty="0" smtClean="0"/>
              <a:t>di </a:t>
            </a:r>
            <a:r>
              <a:rPr lang="it-IT" dirty="0" smtClean="0"/>
              <a:t>sintetizzare alcuni aminoacidi (ad es. Istidina). </a:t>
            </a:r>
            <a:r>
              <a:rPr lang="it-IT" dirty="0" smtClean="0"/>
              <a:t>Tale </a:t>
            </a:r>
            <a:r>
              <a:rPr lang="it-IT" dirty="0" smtClean="0"/>
              <a:t>caratteristica viene indicata con il nome di </a:t>
            </a:r>
            <a:r>
              <a:rPr lang="it-IT" b="1" u="sng" dirty="0" err="1" smtClean="0"/>
              <a:t>auxotrofia</a:t>
            </a:r>
            <a:r>
              <a:rPr lang="it-IT" b="1" u="sng" dirty="0" smtClean="0"/>
              <a:t>.</a:t>
            </a:r>
            <a:endParaRPr lang="it-IT" b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FONTI ENERGETICHE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reccia in giù 4"/>
          <p:cNvSpPr/>
          <p:nvPr/>
        </p:nvSpPr>
        <p:spPr>
          <a:xfrm>
            <a:off x="4500562" y="5000636"/>
            <a:ext cx="28575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2928926" y="5429264"/>
            <a:ext cx="3643338" cy="71438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REAZIONI BIOCHIMICHE DEL METABOLISMO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FOTOTROFIA E CHEMIOTROFIA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214282" y="1643050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reccia in giù 4"/>
          <p:cNvSpPr/>
          <p:nvPr/>
        </p:nvSpPr>
        <p:spPr>
          <a:xfrm>
            <a:off x="5786446" y="2928934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in giù 5"/>
          <p:cNvSpPr/>
          <p:nvPr/>
        </p:nvSpPr>
        <p:spPr>
          <a:xfrm>
            <a:off x="7143768" y="2928934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llout con freccia in su 6"/>
          <p:cNvSpPr/>
          <p:nvPr/>
        </p:nvSpPr>
        <p:spPr>
          <a:xfrm>
            <a:off x="571472" y="2857496"/>
            <a:ext cx="2286016" cy="1428760"/>
          </a:xfrm>
          <a:prstGeom prst="up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Piante, Alghe, </a:t>
            </a:r>
            <a:r>
              <a:rPr lang="it-IT" dirty="0" err="1" smtClean="0"/>
              <a:t>Cianobatteri</a:t>
            </a:r>
            <a:r>
              <a:rPr lang="it-IT" dirty="0" smtClean="0"/>
              <a:t> e Batteri rossi e verdi</a:t>
            </a:r>
            <a:endParaRPr lang="it-IT" dirty="0"/>
          </a:p>
        </p:txBody>
      </p:sp>
      <p:sp>
        <p:nvSpPr>
          <p:cNvPr id="8" name="Callout con freccia in su 7"/>
          <p:cNvSpPr/>
          <p:nvPr/>
        </p:nvSpPr>
        <p:spPr>
          <a:xfrm>
            <a:off x="4143372" y="4929198"/>
            <a:ext cx="2286016" cy="1428760"/>
          </a:xfrm>
          <a:prstGeom prst="up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Animali, Funghi e Protozoi</a:t>
            </a:r>
            <a:endParaRPr lang="it-IT" dirty="0"/>
          </a:p>
        </p:txBody>
      </p:sp>
      <p:sp>
        <p:nvSpPr>
          <p:cNvPr id="9" name="Callout con freccia in su 8"/>
          <p:cNvSpPr/>
          <p:nvPr/>
        </p:nvSpPr>
        <p:spPr>
          <a:xfrm>
            <a:off x="6500826" y="4929198"/>
            <a:ext cx="2286016" cy="1428760"/>
          </a:xfrm>
          <a:prstGeom prst="up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Alcuni batteri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L’OSSIDAZIONE DEI SUBSTRATI NUTRITIVI DA PARTE DEI CHEMIOTROFI</a:t>
            </a:r>
            <a:endParaRPr lang="it-I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PRINCIPALI PROCESSI DEI MICRORGANISMI PER ESTRARRE ENERGIA DALL’AMBIENTE</a:t>
            </a:r>
            <a:endPara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/>
              <a:t>MACRO- e MICRONUTRIENTI</a:t>
            </a:r>
            <a:endParaRPr lang="it-IT" sz="40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/>
              <a:t>I FATTORI </a:t>
            </a:r>
            <a:r>
              <a:rPr lang="it-IT" sz="4000" b="1" dirty="0" err="1" smtClean="0"/>
              <a:t>DI</a:t>
            </a:r>
            <a:r>
              <a:rPr lang="it-IT" sz="4000" b="1" dirty="0" smtClean="0"/>
              <a:t> CRESCITA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2800" dirty="0" smtClean="0"/>
              <a:t>Sono invece richiesti </a:t>
            </a:r>
            <a:r>
              <a:rPr lang="it-IT" sz="2800" u="sng" dirty="0" smtClean="0"/>
              <a:t>solo da specie particolarmente esigenti</a:t>
            </a:r>
            <a:r>
              <a:rPr lang="it-IT" sz="2800" dirty="0" smtClean="0"/>
              <a:t>, che non li sanno sintetizzare o, semplicemente, perché in seguito a mutazioni, hanno perso la capacità di produrli.</a:t>
            </a:r>
          </a:p>
          <a:p>
            <a:r>
              <a:rPr lang="it-IT" sz="2800" dirty="0" smtClean="0"/>
              <a:t>Sono necessari in piccole quantità e, generalmente, sono:</a:t>
            </a:r>
          </a:p>
          <a:p>
            <a:pPr lvl="1"/>
            <a:r>
              <a:rPr lang="it-IT" sz="2400" b="1" dirty="0" smtClean="0"/>
              <a:t>Aminoacidi</a:t>
            </a:r>
          </a:p>
          <a:p>
            <a:pPr lvl="1"/>
            <a:r>
              <a:rPr lang="it-IT" sz="2400" b="1" dirty="0" smtClean="0"/>
              <a:t>Vitamine</a:t>
            </a:r>
          </a:p>
          <a:p>
            <a:pPr lvl="1"/>
            <a:r>
              <a:rPr lang="it-IT" sz="2400" b="1" dirty="0" smtClean="0"/>
              <a:t>Basi azotate</a:t>
            </a:r>
          </a:p>
          <a:p>
            <a:pPr lvl="1">
              <a:buNone/>
            </a:pPr>
            <a:r>
              <a:rPr lang="it-IT" dirty="0" smtClean="0"/>
              <a:t>Le vitamine, in genere, partecipano come co-enzimi alla struttura di sostanze enzimatiche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PRINCIPALI NUTRIENTI NECESSARI AI MICRORGANISMI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ACQUA</a:t>
            </a:r>
          </a:p>
          <a:p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FONTE </a:t>
            </a:r>
            <a:r>
              <a:rPr lang="it-I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CARBONIO</a:t>
            </a:r>
          </a:p>
          <a:p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FONTE </a:t>
            </a:r>
            <a:r>
              <a:rPr lang="it-I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AZOTO</a:t>
            </a:r>
          </a:p>
          <a:p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FONTE </a:t>
            </a:r>
            <a:r>
              <a:rPr lang="it-I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FOSFORO</a:t>
            </a:r>
          </a:p>
          <a:p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FONTE </a:t>
            </a:r>
            <a:r>
              <a:rPr lang="it-I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ZOLFO</a:t>
            </a:r>
          </a:p>
          <a:p>
            <a:pPr lvl="0"/>
            <a:r>
              <a:rPr lang="it-I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ELEMENTI INORGANICI ESSENZIALI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sz="2400" b="1" dirty="0" smtClean="0"/>
              <a:t>K, Ca, Mg, Fe, </a:t>
            </a:r>
            <a:r>
              <a:rPr lang="it-IT" sz="2400" b="1" dirty="0" err="1" smtClean="0"/>
              <a:t>Na</a:t>
            </a:r>
            <a:r>
              <a:rPr lang="it-IT" sz="2400" b="1" dirty="0" smtClean="0"/>
              <a:t>)</a:t>
            </a:r>
            <a:endParaRPr lang="it-IT" sz="2800" b="1" dirty="0" smtClean="0"/>
          </a:p>
          <a:p>
            <a:r>
              <a:rPr lang="it-I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MICRONUTRIENTI 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sz="2400" b="1" dirty="0" smtClean="0"/>
              <a:t>Co, Mn, Cu, </a:t>
            </a:r>
            <a:r>
              <a:rPr lang="it-IT" sz="2400" b="1" dirty="0" err="1" smtClean="0"/>
              <a:t>Zn</a:t>
            </a:r>
            <a:r>
              <a:rPr lang="it-IT" sz="2400" b="1" dirty="0" smtClean="0"/>
              <a:t>, Ni, Mo)</a:t>
            </a:r>
            <a:endParaRPr lang="it-IT" sz="2800" b="1" dirty="0" smtClean="0"/>
          </a:p>
          <a:p>
            <a:r>
              <a:rPr lang="it-I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FATTORI </a:t>
            </a:r>
            <a:r>
              <a:rPr lang="it-IT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CRESCITA 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(VITAMINE, AMINOACIDI, BASI AZOTATE)</a:t>
            </a: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ACQUA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1676"/>
          </a:xfrm>
        </p:spPr>
        <p:txBody>
          <a:bodyPr/>
          <a:lstStyle/>
          <a:p>
            <a:r>
              <a:rPr lang="it-IT" dirty="0" smtClean="0"/>
              <a:t>E’ indispensabile in qualsiasi mezzo di coltura</a:t>
            </a:r>
          </a:p>
          <a:p>
            <a:r>
              <a:rPr lang="it-IT" dirty="0" smtClean="0"/>
              <a:t>In laboratorio si usa acqua distillata, priva cioè di sali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1016</Words>
  <Application>Microsoft Office PowerPoint</Application>
  <PresentationFormat>Presentazione su schermo (4:3)</PresentationFormat>
  <Paragraphs>123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FABBISOGNO ENERGETICO  DEI MICRORGANISMI</vt:lpstr>
      <vt:lpstr>FONTI ENERGETICHE</vt:lpstr>
      <vt:lpstr>FOTOTROFIA E CHEMIOTROFIA</vt:lpstr>
      <vt:lpstr>L’OSSIDAZIONE DEI SUBSTRATI NUTRITIVI DA PARTE DEI CHEMIOTROFI</vt:lpstr>
      <vt:lpstr>PRINCIPALI PROCESSI DEI MICRORGANISMI PER ESTRARRE ENERGIA DALL’AMBIENTE</vt:lpstr>
      <vt:lpstr>MACRO- e MICRONUTRIENTI</vt:lpstr>
      <vt:lpstr>I FATTORI DI CRESCITA</vt:lpstr>
      <vt:lpstr>I PRINCIPALI NUTRIENTI NECESSARI AI MICRORGANISMI</vt:lpstr>
      <vt:lpstr>ACQUA</vt:lpstr>
      <vt:lpstr>Fonte di CARBONIO</vt:lpstr>
      <vt:lpstr>Fonte di AZOTO</vt:lpstr>
      <vt:lpstr>Fonte di FOSFORO</vt:lpstr>
      <vt:lpstr>Fonte di ZOLFO</vt:lpstr>
      <vt:lpstr>Altri Elementi inorganici essenziali</vt:lpstr>
      <vt:lpstr>Micronutrienti</vt:lpstr>
      <vt:lpstr>Fattori di crescita</vt:lpstr>
      <vt:lpstr>Classificazione dei microrganismi in base alle fonti di energia e C utilizzate</vt:lpstr>
      <vt:lpstr>Le “Specie esigenti”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FABBISOGNO ENERGICO  DEI MICRORGANISMI</dc:title>
  <dc:creator>daniele</dc:creator>
  <cp:lastModifiedBy>daniele</cp:lastModifiedBy>
  <cp:revision>39</cp:revision>
  <dcterms:created xsi:type="dcterms:W3CDTF">2013-01-29T17:09:10Z</dcterms:created>
  <dcterms:modified xsi:type="dcterms:W3CDTF">2013-02-03T10:23:56Z</dcterms:modified>
</cp:coreProperties>
</file>